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3" r:id="rId5"/>
  </p:sldMasterIdLst>
  <p:notesMasterIdLst>
    <p:notesMasterId r:id="rId24"/>
  </p:notesMasterIdLst>
  <p:handoutMasterIdLst>
    <p:handoutMasterId r:id="rId25"/>
  </p:handoutMasterIdLst>
  <p:sldIdLst>
    <p:sldId id="283" r:id="rId6"/>
    <p:sldId id="271" r:id="rId7"/>
    <p:sldId id="274" r:id="rId8"/>
    <p:sldId id="275" r:id="rId9"/>
    <p:sldId id="276" r:id="rId10"/>
    <p:sldId id="277" r:id="rId11"/>
    <p:sldId id="278" r:id="rId12"/>
    <p:sldId id="279" r:id="rId13"/>
    <p:sldId id="280" r:id="rId14"/>
    <p:sldId id="281" r:id="rId15"/>
    <p:sldId id="285" r:id="rId16"/>
    <p:sldId id="286" r:id="rId17"/>
    <p:sldId id="287" r:id="rId18"/>
    <p:sldId id="290" r:id="rId19"/>
    <p:sldId id="291" r:id="rId20"/>
    <p:sldId id="288" r:id="rId21"/>
    <p:sldId id="289" r:id="rId22"/>
    <p:sldId id="292" r:id="rId23"/>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70182" autoAdjust="0"/>
  </p:normalViewPr>
  <p:slideViewPr>
    <p:cSldViewPr>
      <p:cViewPr varScale="1">
        <p:scale>
          <a:sx n="48" d="100"/>
          <a:sy n="48" d="100"/>
        </p:scale>
        <p:origin x="1364" y="48"/>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482589-CB2F-4003-801D-095B67490E73}" type="datetimeFigureOut">
              <a:rPr lang="en-US"/>
              <a:t>01/12/2016</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4A4844B-5D5D-4D8E-9E71-6B297DF4019B}" type="slidenum">
              <a:rPr/>
              <a:t>‹#›</a:t>
            </a:fld>
            <a:endParaRPr/>
          </a:p>
        </p:txBody>
      </p:sp>
    </p:spTree>
    <p:extLst>
      <p:ext uri="{BB962C8B-B14F-4D97-AF65-F5344CB8AC3E}">
        <p14:creationId xmlns:p14="http://schemas.microsoft.com/office/powerpoint/2010/main" val="38589861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7D4DBF-746C-4C25-853D-8A1CBE8404F4}" type="datetimeFigureOut">
              <a:rPr lang="en-US"/>
              <a:t>01/12/2016</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E0FDE7-FE71-46E3-9512-437B13AD5F46}" type="slidenum">
              <a:rPr/>
              <a:t>‹#›</a:t>
            </a:fld>
            <a:endParaRPr/>
          </a:p>
        </p:txBody>
      </p:sp>
    </p:spTree>
    <p:extLst>
      <p:ext uri="{BB962C8B-B14F-4D97-AF65-F5344CB8AC3E}">
        <p14:creationId xmlns:p14="http://schemas.microsoft.com/office/powerpoint/2010/main" val="3566979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228600">
              <a:spcBef>
                <a:spcPts val="0"/>
              </a:spcBef>
              <a:buChar char="●"/>
            </a:pPr>
            <a:r>
              <a:rPr lang="en-US" dirty="0"/>
              <a:t>Thank you Abhishek, Now all these dashboards and stories look good don’t they? But it is important to know what really goes behind ensuring that these dashboards give us the correct analysis.</a:t>
            </a:r>
          </a:p>
          <a:p>
            <a:pPr marL="457200" lvl="0" indent="-228600">
              <a:spcBef>
                <a:spcPts val="0"/>
              </a:spcBef>
              <a:buChar char="●"/>
            </a:pPr>
            <a:r>
              <a:rPr lang="en-US" dirty="0"/>
              <a:t>As pointed out before, we are integrating data from </a:t>
            </a:r>
            <a:r>
              <a:rPr lang="en-US" b="1" dirty="0"/>
              <a:t>Privco.com and Owler.com into the crunch base</a:t>
            </a:r>
            <a:r>
              <a:rPr lang="en-US" dirty="0"/>
              <a:t> data, it was important to understand this source data well enough.</a:t>
            </a:r>
          </a:p>
          <a:p>
            <a:endParaRPr lang="en-US" dirty="0"/>
          </a:p>
        </p:txBody>
      </p:sp>
      <p:sp>
        <p:nvSpPr>
          <p:cNvPr id="4" name="Slide Number Placeholder 3"/>
          <p:cNvSpPr>
            <a:spLocks noGrp="1"/>
          </p:cNvSpPr>
          <p:nvPr>
            <p:ph type="sldNum" sz="quarter" idx="10"/>
          </p:nvPr>
        </p:nvSpPr>
        <p:spPr/>
        <p:txBody>
          <a:bodyPr/>
          <a:lstStyle/>
          <a:p>
            <a:fld id="{8DE0FDE7-FE71-46E3-9512-437B13AD5F46}" type="slidenum">
              <a:rPr lang="en-US" smtClean="0"/>
              <a:t>7</a:t>
            </a:fld>
            <a:endParaRPr lang="en-US"/>
          </a:p>
        </p:txBody>
      </p:sp>
    </p:spTree>
    <p:extLst>
      <p:ext uri="{BB962C8B-B14F-4D97-AF65-F5344CB8AC3E}">
        <p14:creationId xmlns:p14="http://schemas.microsoft.com/office/powerpoint/2010/main" val="1784662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228600" rtl="0">
              <a:spcBef>
                <a:spcPts val="0"/>
              </a:spcBef>
              <a:buChar char="●"/>
            </a:pPr>
            <a:r>
              <a:rPr lang="en-US" dirty="0"/>
              <a:t>Now having received the data set, we first carried out Table and Column Analysis </a:t>
            </a:r>
            <a:r>
              <a:rPr lang="en-US" baseline="0" dirty="0"/>
              <a:t> - </a:t>
            </a:r>
            <a:r>
              <a:rPr lang="en-US" u="sng" dirty="0"/>
              <a:t>find associations between the tables and its columns</a:t>
            </a:r>
            <a:r>
              <a:rPr lang="en-US" dirty="0"/>
              <a:t> and decided the grain for our story.</a:t>
            </a:r>
          </a:p>
          <a:p>
            <a:pPr marL="457200" lvl="0" indent="-228600" rtl="0">
              <a:spcBef>
                <a:spcPts val="0"/>
              </a:spcBef>
              <a:buChar char="●"/>
            </a:pPr>
            <a:r>
              <a:rPr lang="en-US" dirty="0"/>
              <a:t>Further, we did cross table analysis and </a:t>
            </a:r>
            <a:r>
              <a:rPr lang="en-US" u="sng" dirty="0"/>
              <a:t>established the relations between common domains</a:t>
            </a:r>
            <a:r>
              <a:rPr lang="en-US" dirty="0"/>
              <a:t> and decided on how to relate the data that didn’t have any direct relations.</a:t>
            </a:r>
          </a:p>
        </p:txBody>
      </p:sp>
      <p:sp>
        <p:nvSpPr>
          <p:cNvPr id="4" name="Slide Number Placeholder 3"/>
          <p:cNvSpPr>
            <a:spLocks noGrp="1"/>
          </p:cNvSpPr>
          <p:nvPr>
            <p:ph type="sldNum" sz="quarter" idx="10"/>
          </p:nvPr>
        </p:nvSpPr>
        <p:spPr/>
        <p:txBody>
          <a:bodyPr/>
          <a:lstStyle/>
          <a:p>
            <a:fld id="{8DE0FDE7-FE71-46E3-9512-437B13AD5F46}" type="slidenum">
              <a:rPr lang="en-US" smtClean="0"/>
              <a:t>8</a:t>
            </a:fld>
            <a:endParaRPr lang="en-US"/>
          </a:p>
        </p:txBody>
      </p:sp>
    </p:spTree>
    <p:extLst>
      <p:ext uri="{BB962C8B-B14F-4D97-AF65-F5344CB8AC3E}">
        <p14:creationId xmlns:p14="http://schemas.microsoft.com/office/powerpoint/2010/main" val="256942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90000"/>
              </a:lnSpc>
              <a:spcBef>
                <a:spcPts val="0"/>
              </a:spcBef>
              <a:buNone/>
            </a:pPr>
            <a:r>
              <a:rPr lang="en-US" sz="1200" dirty="0">
                <a:solidFill>
                  <a:schemeClr val="dk1"/>
                </a:solidFill>
                <a:latin typeface="Calibri"/>
                <a:ea typeface="Calibri"/>
                <a:cs typeface="Calibri"/>
                <a:sym typeface="Calibri"/>
              </a:rPr>
              <a:t>Now, the reason why we spent a lot of time on this phase of our project is that although the data was comprehensive and met the requirements that we had set, the overall data quality was poor.</a:t>
            </a:r>
          </a:p>
          <a:p>
            <a:pPr marL="457200" lvl="0" indent="-285750" rtl="0">
              <a:lnSpc>
                <a:spcPct val="90000"/>
              </a:lnSpc>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Lots of Null Values</a:t>
            </a:r>
          </a:p>
          <a:p>
            <a:pPr marL="457200" lvl="0" indent="-285750" rtl="0">
              <a:lnSpc>
                <a:spcPct val="90000"/>
              </a:lnSpc>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Date and time in different formats since multiple sources of data were being integrated.</a:t>
            </a:r>
          </a:p>
          <a:p>
            <a:pPr marL="457200" lvl="0" indent="-285750" rtl="0">
              <a:lnSpc>
                <a:spcPct val="90000"/>
              </a:lnSpc>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Lots of unnecessary data; data that in no way helped our analysis was present, so we had to filter out only the relevant columns.</a:t>
            </a:r>
          </a:p>
          <a:p>
            <a:pPr marL="457200" lvl="0" indent="-285750" rtl="0">
              <a:lnSpc>
                <a:spcPct val="90000"/>
              </a:lnSpc>
              <a:spcBef>
                <a:spcPts val="0"/>
              </a:spcBef>
              <a:buClr>
                <a:schemeClr val="dk1"/>
              </a:buClr>
              <a:buSzPct val="100000"/>
              <a:buFont typeface="Calibri"/>
              <a:buAutoNum type="arabicPeriod"/>
            </a:pPr>
            <a:r>
              <a:rPr lang="en-US" sz="1200" dirty="0">
                <a:solidFill>
                  <a:schemeClr val="dk1"/>
                </a:solidFill>
                <a:latin typeface="Calibri"/>
                <a:ea typeface="Calibri"/>
                <a:cs typeface="Calibri"/>
                <a:sym typeface="Calibri"/>
              </a:rPr>
              <a:t>Our location based story needed specific location ids in the main fact table to be joined from the location dimension, this was a tedious process because within the source data, say for example the companies that were US based companies had data that went to as down as the state level. Whereas, for rest of the regions, the data was only detailed to country level granularity.</a:t>
            </a:r>
            <a:endParaRPr lang="en-US" dirty="0"/>
          </a:p>
        </p:txBody>
      </p:sp>
      <p:sp>
        <p:nvSpPr>
          <p:cNvPr id="4" name="Slide Number Placeholder 3"/>
          <p:cNvSpPr>
            <a:spLocks noGrp="1"/>
          </p:cNvSpPr>
          <p:nvPr>
            <p:ph type="sldNum" sz="quarter" idx="10"/>
          </p:nvPr>
        </p:nvSpPr>
        <p:spPr/>
        <p:txBody>
          <a:bodyPr/>
          <a:lstStyle/>
          <a:p>
            <a:fld id="{8DE0FDE7-FE71-46E3-9512-437B13AD5F46}" type="slidenum">
              <a:rPr lang="en-US" smtClean="0"/>
              <a:t>9</a:t>
            </a:fld>
            <a:endParaRPr lang="en-US"/>
          </a:p>
        </p:txBody>
      </p:sp>
    </p:spTree>
    <p:extLst>
      <p:ext uri="{BB962C8B-B14F-4D97-AF65-F5344CB8AC3E}">
        <p14:creationId xmlns:p14="http://schemas.microsoft.com/office/powerpoint/2010/main" val="3340512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our conceptual model.</a:t>
            </a:r>
            <a:r>
              <a:rPr lang="en-US" baseline="0" dirty="0"/>
              <a:t> Our dashboards primarily answer questions based on the </a:t>
            </a:r>
            <a:r>
              <a:rPr lang="en-US" sz="1200" b="0" i="0" u="sng" kern="1200" dirty="0">
                <a:solidFill>
                  <a:schemeClr val="tx1"/>
                </a:solidFill>
                <a:effectLst/>
                <a:latin typeface="+mn-lt"/>
                <a:ea typeface="+mn-ea"/>
                <a:cs typeface="+mn-cs"/>
              </a:rPr>
              <a:t>organization, date, domain, &amp; location dimensions</a:t>
            </a:r>
            <a:r>
              <a:rPr lang="en-US" sz="1200" b="0" i="0" kern="1200" dirty="0">
                <a:solidFill>
                  <a:schemeClr val="tx1"/>
                </a:solidFill>
                <a:effectLst/>
                <a:latin typeface="+mn-lt"/>
                <a:ea typeface="+mn-ea"/>
                <a:cs typeface="+mn-cs"/>
              </a:rPr>
              <a:t>.</a:t>
            </a:r>
            <a:r>
              <a:rPr lang="en-US" sz="1200" b="0" i="0" kern="1200" baseline="0" dirty="0">
                <a:solidFill>
                  <a:schemeClr val="tx1"/>
                </a:solidFill>
                <a:effectLst/>
                <a:latin typeface="+mn-lt"/>
                <a:ea typeface="+mn-ea"/>
                <a:cs typeface="+mn-cs"/>
              </a:rPr>
              <a:t> Hence these are our </a:t>
            </a:r>
            <a:r>
              <a:rPr lang="en-US" sz="1200" b="1" i="0" kern="1200" baseline="0" dirty="0">
                <a:solidFill>
                  <a:schemeClr val="tx1"/>
                </a:solidFill>
                <a:effectLst/>
                <a:latin typeface="+mn-lt"/>
                <a:ea typeface="+mn-ea"/>
                <a:cs typeface="+mn-cs"/>
              </a:rPr>
              <a:t>C</a:t>
            </a:r>
            <a:r>
              <a:rPr lang="en-US" sz="1200" b="1" i="0" kern="1200" dirty="0">
                <a:solidFill>
                  <a:schemeClr val="tx1"/>
                </a:solidFill>
                <a:effectLst/>
                <a:latin typeface="+mn-lt"/>
                <a:ea typeface="+mn-ea"/>
                <a:cs typeface="+mn-cs"/>
              </a:rPr>
              <a:t>onformed Dimensions.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a:t>
            </a:r>
            <a:r>
              <a:rPr lang="en-US" sz="1200" b="0" i="0" kern="1200" baseline="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rPr>
              <a:t>People dimension</a:t>
            </a:r>
            <a:r>
              <a:rPr lang="en-US" sz="1200" b="0" i="0" u="sng" kern="1200" baseline="0" dirty="0">
                <a:solidFill>
                  <a:schemeClr val="tx1"/>
                </a:solidFill>
                <a:effectLst/>
                <a:latin typeface="+mn-lt"/>
                <a:ea typeface="+mn-ea"/>
                <a:cs typeface="+mn-cs"/>
              </a:rPr>
              <a:t> and</a:t>
            </a:r>
            <a:r>
              <a:rPr lang="en-US" sz="1200" b="0" i="0" u="sng" kern="1200" dirty="0">
                <a:solidFill>
                  <a:schemeClr val="tx1"/>
                </a:solidFill>
                <a:effectLst/>
                <a:latin typeface="+mn-lt"/>
                <a:ea typeface="+mn-ea"/>
                <a:cs typeface="+mn-cs"/>
              </a:rPr>
              <a:t> Job Role dimension</a:t>
            </a:r>
            <a:r>
              <a:rPr lang="en-US" sz="1200" b="0" i="0" kern="1200" dirty="0">
                <a:solidFill>
                  <a:schemeClr val="tx1"/>
                </a:solidFill>
                <a:effectLst/>
                <a:latin typeface="+mn-lt"/>
                <a:ea typeface="+mn-ea"/>
                <a:cs typeface="+mn-cs"/>
              </a:rPr>
              <a:t> are used for specific facts;</a:t>
            </a:r>
            <a:r>
              <a:rPr lang="en-US" sz="1200" b="0" i="0" kern="1200" baseline="0" dirty="0">
                <a:solidFill>
                  <a:schemeClr val="tx1"/>
                </a:solidFill>
                <a:effectLst/>
                <a:latin typeface="+mn-lt"/>
                <a:ea typeface="+mn-ea"/>
                <a:cs typeface="+mn-cs"/>
              </a:rPr>
              <a:t> so they become our </a:t>
            </a:r>
            <a:r>
              <a:rPr lang="en-US" sz="1200" b="1" i="0" kern="1200" dirty="0">
                <a:solidFill>
                  <a:schemeClr val="tx1"/>
                </a:solidFill>
                <a:effectLst/>
                <a:latin typeface="+mn-lt"/>
                <a:ea typeface="+mn-ea"/>
                <a:cs typeface="+mn-cs"/>
              </a:rPr>
              <a:t>Role-Playing dimension. </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The </a:t>
            </a:r>
            <a:r>
              <a:rPr lang="en-US" sz="1200" b="0" i="0" u="sng" kern="1200" baseline="0" dirty="0" err="1">
                <a:solidFill>
                  <a:schemeClr val="tx1"/>
                </a:solidFill>
                <a:effectLst/>
                <a:latin typeface="+mn-lt"/>
                <a:ea typeface="+mn-ea"/>
                <a:cs typeface="+mn-cs"/>
              </a:rPr>
              <a:t>Organization_Funding</a:t>
            </a:r>
            <a:r>
              <a:rPr lang="en-US" sz="1200" b="0" i="0" u="sng" kern="1200" baseline="0" dirty="0">
                <a:solidFill>
                  <a:schemeClr val="tx1"/>
                </a:solidFill>
                <a:effectLst/>
                <a:latin typeface="+mn-lt"/>
                <a:ea typeface="+mn-ea"/>
                <a:cs typeface="+mn-cs"/>
              </a:rPr>
              <a:t> and </a:t>
            </a:r>
            <a:r>
              <a:rPr lang="en-US" sz="1200" b="0" i="0" u="sng" kern="1200" baseline="0" dirty="0" err="1">
                <a:solidFill>
                  <a:schemeClr val="tx1"/>
                </a:solidFill>
                <a:effectLst/>
                <a:latin typeface="+mn-lt"/>
                <a:ea typeface="+mn-ea"/>
                <a:cs typeface="+mn-cs"/>
              </a:rPr>
              <a:t>VC_Competitor</a:t>
            </a:r>
            <a:r>
              <a:rPr lang="en-US" sz="1200" b="0" i="0" kern="1200" baseline="0" dirty="0">
                <a:solidFill>
                  <a:schemeClr val="tx1"/>
                </a:solidFill>
                <a:effectLst/>
                <a:latin typeface="+mn-lt"/>
                <a:ea typeface="+mn-ea"/>
                <a:cs typeface="+mn-cs"/>
              </a:rPr>
              <a:t> are </a:t>
            </a:r>
            <a:r>
              <a:rPr lang="en-US" sz="1200" b="1" i="0" kern="1200" baseline="0" dirty="0">
                <a:solidFill>
                  <a:schemeClr val="tx1"/>
                </a:solidFill>
                <a:effectLst/>
                <a:latin typeface="+mn-lt"/>
                <a:ea typeface="+mn-ea"/>
                <a:cs typeface="+mn-cs"/>
              </a:rPr>
              <a:t>Additive Facts</a:t>
            </a:r>
            <a:r>
              <a:rPr lang="en-US" sz="1200" b="0" i="0" kern="1200" baseline="0" dirty="0">
                <a:solidFill>
                  <a:schemeClr val="tx1"/>
                </a:solidFill>
                <a:effectLst/>
                <a:latin typeface="+mn-lt"/>
                <a:ea typeface="+mn-ea"/>
                <a:cs typeface="+mn-cs"/>
              </a:rPr>
              <a:t> in our case and the </a:t>
            </a:r>
            <a:r>
              <a:rPr lang="en-US" sz="1200" b="0" i="0" u="sng" kern="1200" baseline="0" dirty="0" err="1">
                <a:solidFill>
                  <a:schemeClr val="tx1"/>
                </a:solidFill>
                <a:effectLst/>
                <a:latin typeface="+mn-lt"/>
                <a:ea typeface="+mn-ea"/>
                <a:cs typeface="+mn-cs"/>
              </a:rPr>
              <a:t>HR_Attrition</a:t>
            </a:r>
            <a:r>
              <a:rPr lang="en-US" sz="1200" b="0" i="0" u="sng" kern="1200" baseline="0" dirty="0">
                <a:solidFill>
                  <a:schemeClr val="tx1"/>
                </a:solidFill>
                <a:effectLst/>
                <a:latin typeface="+mn-lt"/>
                <a:ea typeface="+mn-ea"/>
                <a:cs typeface="+mn-cs"/>
              </a:rPr>
              <a:t> </a:t>
            </a:r>
            <a:r>
              <a:rPr lang="en-US" sz="1200" b="0" i="0" u="none" kern="1200" baseline="0" dirty="0">
                <a:solidFill>
                  <a:schemeClr val="tx1"/>
                </a:solidFill>
                <a:effectLst/>
                <a:latin typeface="+mn-lt"/>
                <a:ea typeface="+mn-ea"/>
                <a:cs typeface="+mn-cs"/>
              </a:rPr>
              <a:t>would be a </a:t>
            </a:r>
            <a:r>
              <a:rPr lang="en-US" sz="1200" b="1" i="0" u="none" kern="1200" baseline="0" dirty="0">
                <a:solidFill>
                  <a:schemeClr val="tx1"/>
                </a:solidFill>
                <a:effectLst/>
                <a:latin typeface="+mn-lt"/>
                <a:ea typeface="+mn-ea"/>
                <a:cs typeface="+mn-cs"/>
              </a:rPr>
              <a:t>Pseudo Fact</a:t>
            </a:r>
            <a:r>
              <a:rPr lang="en-US" sz="1200" b="0" i="0" u="none" kern="1200" baseline="0" dirty="0">
                <a:solidFill>
                  <a:schemeClr val="tx1"/>
                </a:solidFill>
                <a:effectLst/>
                <a:latin typeface="+mn-lt"/>
                <a:ea typeface="+mn-ea"/>
                <a:cs typeface="+mn-cs"/>
              </a:rPr>
              <a:t> as </a:t>
            </a:r>
            <a:r>
              <a:rPr lang="en-US" sz="1200" b="0" i="0" kern="1200" baseline="0" dirty="0">
                <a:solidFill>
                  <a:schemeClr val="tx1"/>
                </a:solidFill>
                <a:effectLst/>
                <a:latin typeface="+mn-lt"/>
                <a:ea typeface="+mn-ea"/>
                <a:cs typeface="+mn-cs"/>
              </a:rPr>
              <a:t>we just want to track the event when leaves his job.</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Since there are multiple facts with </a:t>
            </a:r>
            <a:r>
              <a:rPr lang="en-US" sz="1200" b="0" i="0" kern="1200" baseline="0">
                <a:solidFill>
                  <a:schemeClr val="tx1"/>
                </a:solidFill>
                <a:effectLst/>
                <a:latin typeface="+mn-lt"/>
                <a:ea typeface="+mn-ea"/>
                <a:cs typeface="+mn-cs"/>
              </a:rPr>
              <a:t>conformed dimensions -&gt; We </a:t>
            </a:r>
            <a:r>
              <a:rPr lang="en-US" sz="1200" b="0" i="0" kern="1200" baseline="0" dirty="0">
                <a:solidFill>
                  <a:schemeClr val="tx1"/>
                </a:solidFill>
                <a:effectLst/>
                <a:latin typeface="+mn-lt"/>
                <a:ea typeface="+mn-ea"/>
                <a:cs typeface="+mn-cs"/>
              </a:rPr>
              <a:t>prefer calling this – a </a:t>
            </a:r>
            <a:r>
              <a:rPr lang="en-US" sz="1200" b="1" i="0" kern="1200" baseline="0">
                <a:solidFill>
                  <a:schemeClr val="tx1"/>
                </a:solidFill>
                <a:effectLst/>
                <a:latin typeface="+mn-lt"/>
                <a:ea typeface="+mn-ea"/>
                <a:cs typeface="+mn-cs"/>
              </a:rPr>
              <a:t>Fact Constellation.</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A detailed version of this model would be a part of the project report.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DE0FDE7-FE71-46E3-9512-437B13AD5F46}" type="slidenum">
              <a:rPr lang="en-US" smtClean="0"/>
              <a:t>10</a:t>
            </a:fld>
            <a:endParaRPr lang="en-US"/>
          </a:p>
        </p:txBody>
      </p:sp>
    </p:spTree>
    <p:extLst>
      <p:ext uri="{BB962C8B-B14F-4D97-AF65-F5344CB8AC3E}">
        <p14:creationId xmlns:p14="http://schemas.microsoft.com/office/powerpoint/2010/main" val="3915003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4812" y="1524000"/>
            <a:ext cx="8839201" cy="3200400"/>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74813" y="4876800"/>
            <a:ext cx="7162799" cy="990600"/>
          </a:xfrm>
        </p:spPr>
        <p:txBody>
          <a:bodyPr lIns="91440">
            <a:normAutofit/>
          </a:bodyPr>
          <a:lstStyle>
            <a:lvl1pPr marL="0" indent="0" algn="l">
              <a:spcBef>
                <a:spcPts val="0"/>
              </a:spcBef>
              <a:buNone/>
              <a:defRPr sz="2000" cap="all" spc="250" baseline="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198870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Alternate Picture with Caption">
    <p:spTree>
      <p:nvGrpSpPr>
        <p:cNvPr id="1" name=""/>
        <p:cNvGrpSpPr/>
        <p:nvPr/>
      </p:nvGrpSpPr>
      <p:grpSpPr>
        <a:xfrm>
          <a:off x="0" y="0"/>
          <a:ext cx="0" cy="0"/>
          <a:chOff x="0" y="0"/>
          <a:chExt cx="0" cy="0"/>
        </a:xfrm>
      </p:grpSpPr>
      <p:sp>
        <p:nvSpPr>
          <p:cNvPr id="10" name="Rectangle 9"/>
          <p:cNvSpPr/>
          <p:nvPr/>
        </p:nvSpPr>
        <p:spPr>
          <a:xfrm>
            <a:off x="5393372" y="0"/>
            <a:ext cx="67954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Rectangle 10"/>
          <p:cNvSpPr/>
          <p:nvPr/>
        </p:nvSpPr>
        <p:spPr>
          <a:xfrm>
            <a:off x="5484812" y="0"/>
            <a:ext cx="6704012" cy="6858000"/>
          </a:xfrm>
          <a:prstGeom prst="rect">
            <a:avLst/>
          </a:prstGeom>
          <a:solidFill>
            <a:schemeClr val="accent2">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08013" y="685800"/>
            <a:ext cx="4267200" cy="3886200"/>
          </a:xfrm>
        </p:spPr>
        <p:txBody>
          <a:bodyPr anchor="b">
            <a:noAutofit/>
          </a:bodyPr>
          <a:lstStyle>
            <a:lvl1pPr algn="l">
              <a:defRPr sz="4000" b="0"/>
            </a:lvl1pPr>
          </a:lstStyle>
          <a:p>
            <a:r>
              <a:rPr lang="en-US"/>
              <a:t>Click to edit Master title style</a:t>
            </a:r>
            <a:endParaRPr/>
          </a:p>
        </p:txBody>
      </p:sp>
      <p:sp>
        <p:nvSpPr>
          <p:cNvPr id="4" name="Text Placeholder 3"/>
          <p:cNvSpPr>
            <a:spLocks noGrp="1"/>
          </p:cNvSpPr>
          <p:nvPr>
            <p:ph type="body" sz="half" idx="2"/>
          </p:nvPr>
        </p:nvSpPr>
        <p:spPr>
          <a:xfrm>
            <a:off x="608013" y="4724400"/>
            <a:ext cx="4267200" cy="1447800"/>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10;"/>
          <p:cNvSpPr>
            <a:spLocks noGrp="1"/>
          </p:cNvSpPr>
          <p:nvPr>
            <p:ph type="pic" idx="1"/>
          </p:nvPr>
        </p:nvSpPr>
        <p:spPr>
          <a:xfrm>
            <a:off x="6094413" y="685800"/>
            <a:ext cx="5486400" cy="5486400"/>
          </a:xfrm>
          <a:solidFill>
            <a:schemeClr val="tx2">
              <a:lumMod val="10000"/>
            </a:schemeClr>
          </a:solidFill>
          <a:ln w="50800">
            <a:solidFill>
              <a:schemeClr val="tx1"/>
            </a:solidFill>
            <a:miter lim="800000"/>
          </a:ln>
          <a:effectLst>
            <a:outerShdw blurRad="190500" algn="ctr" rotWithShape="0">
              <a:prstClr val="black">
                <a:alpha val="50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lvl1pPr>
              <a:defRPr sz="1100"/>
            </a:lvl1pPr>
          </a:lstStyle>
          <a:p>
            <a:endParaRPr lang="en-US"/>
          </a:p>
        </p:txBody>
      </p:sp>
      <p:sp>
        <p:nvSpPr>
          <p:cNvPr id="5" name="Date Placeholder 4"/>
          <p:cNvSpPr>
            <a:spLocks noGrp="1"/>
          </p:cNvSpPr>
          <p:nvPr>
            <p:ph type="dt" sz="half" idx="10"/>
          </p:nvPr>
        </p:nvSpPr>
        <p:spPr/>
        <p:txBody>
          <a:bodyPr/>
          <a:lstStyle>
            <a:lvl1pPr>
              <a:defRPr sz="1100"/>
            </a:lvl1pPr>
          </a:lstStyle>
          <a:p>
            <a:fld id="{881DC1F7-A9E9-4D8B-8C97-C74523B2CF2A}" type="datetimeFigureOut">
              <a:rPr lang="en-US" smtClean="0"/>
              <a:pPr/>
              <a:t>01/12/2016</a:t>
            </a:fld>
            <a:endParaRPr lang="en-US"/>
          </a:p>
        </p:txBody>
      </p:sp>
      <p:sp>
        <p:nvSpPr>
          <p:cNvPr id="7" name="Slide Number Placeholder 6"/>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213953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lvl1pPr>
              <a:defRPr sz="1100"/>
            </a:lvl1pPr>
          </a:lstStyle>
          <a:p>
            <a:endParaRPr lang="en-US"/>
          </a:p>
        </p:txBody>
      </p:sp>
      <p:sp>
        <p:nvSpPr>
          <p:cNvPr id="4" name="Date Placeholder 3"/>
          <p:cNvSpPr>
            <a:spLocks noGrp="1"/>
          </p:cNvSpPr>
          <p:nvPr>
            <p:ph type="dt" sz="half" idx="10"/>
          </p:nvPr>
        </p:nvSpPr>
        <p:spPr/>
        <p:txBody>
          <a:bodyPr/>
          <a:lstStyle>
            <a:lvl1pPr>
              <a:defRPr sz="1100"/>
            </a:lvl1pPr>
          </a:lstStyle>
          <a:p>
            <a:fld id="{881DC1F7-A9E9-4D8B-8C97-C74523B2CF2A}" type="datetimeFigureOut">
              <a:rPr lang="en-US" smtClean="0"/>
              <a:pPr/>
              <a:t>01/12/2016</a:t>
            </a:fld>
            <a:endParaRPr lang="en-US"/>
          </a:p>
        </p:txBody>
      </p:sp>
      <p:sp>
        <p:nvSpPr>
          <p:cNvPr id="6" name="Slide Number Placeholder 5"/>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214899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75812" y="685801"/>
            <a:ext cx="1219201"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93813" y="685800"/>
            <a:ext cx="8153399" cy="5486400"/>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lvl1pPr>
              <a:defRPr sz="1100"/>
            </a:lvl1pPr>
          </a:lstStyle>
          <a:p>
            <a:endParaRPr lang="en-US"/>
          </a:p>
        </p:txBody>
      </p:sp>
      <p:sp>
        <p:nvSpPr>
          <p:cNvPr id="4" name="Date Placeholder 3"/>
          <p:cNvSpPr>
            <a:spLocks noGrp="1"/>
          </p:cNvSpPr>
          <p:nvPr>
            <p:ph type="dt" sz="half" idx="10"/>
          </p:nvPr>
        </p:nvSpPr>
        <p:spPr/>
        <p:txBody>
          <a:bodyPr/>
          <a:lstStyle>
            <a:lvl1pPr>
              <a:defRPr sz="1100"/>
            </a:lvl1pPr>
          </a:lstStyle>
          <a:p>
            <a:fld id="{881DC1F7-A9E9-4D8B-8C97-C74523B2CF2A}" type="datetimeFigureOut">
              <a:rPr lang="en-US" smtClean="0"/>
              <a:pPr/>
              <a:t>01/12/2016</a:t>
            </a:fld>
            <a:endParaRPr lang="en-US"/>
          </a:p>
        </p:txBody>
      </p:sp>
      <p:sp>
        <p:nvSpPr>
          <p:cNvPr id="6" name="Slide Number Placeholder 5"/>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312720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74812" y="1524000"/>
            <a:ext cx="8839201" cy="3200400"/>
          </a:xfrm>
        </p:spPr>
        <p:txBody>
          <a:bodyPr>
            <a:no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74813" y="4876800"/>
            <a:ext cx="7162799" cy="990600"/>
          </a:xfrm>
        </p:spPr>
        <p:txBody>
          <a:bodyPr lIns="91440">
            <a:normAutofit/>
          </a:bodyPr>
          <a:lstStyle>
            <a:lvl1pPr marL="0" indent="0" algn="l">
              <a:spcBef>
                <a:spcPts val="0"/>
              </a:spcBef>
              <a:buNone/>
              <a:defRPr sz="2000" cap="all" spc="250" baseline="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237570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lvl1pPr>
              <a:defRPr sz="1100"/>
            </a:lvl1pPr>
          </a:lstStyle>
          <a:p>
            <a:endParaRPr lang="en-US">
              <a:solidFill>
                <a:prstClr val="white">
                  <a:tint val="75000"/>
                </a:prstClr>
              </a:solidFill>
            </a:endParaRPr>
          </a:p>
        </p:txBody>
      </p:sp>
      <p:sp>
        <p:nvSpPr>
          <p:cNvPr id="4" name="Date Placeholder 3"/>
          <p:cNvSpPr>
            <a:spLocks noGrp="1"/>
          </p:cNvSpPr>
          <p:nvPr>
            <p:ph type="dt" sz="half" idx="10"/>
          </p:nvPr>
        </p:nvSpPr>
        <p:spPr/>
        <p:txBody>
          <a:bodyPr/>
          <a:lstStyle>
            <a:lvl1pPr>
              <a:defRPr sz="1100"/>
            </a:lvl1pPr>
          </a:lstStyle>
          <a:p>
            <a:fld id="{881DC1F7-A9E9-4D8B-8C97-C74523B2CF2A}" type="datetimeFigureOut">
              <a:rPr lang="en-US" smtClean="0">
                <a:solidFill>
                  <a:prstClr val="white">
                    <a:tint val="75000"/>
                  </a:prstClr>
                </a:solidFill>
              </a:rPr>
              <a:pPr/>
              <a:t>01/12/2016</a:t>
            </a:fld>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lvl1pPr>
              <a:defRPr sz="1100"/>
            </a:lvl1pPr>
          </a:lstStyle>
          <a:p>
            <a:fld id="{299542E4-2CCF-42F6-9D92-ED568035133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8888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3429000"/>
            <a:ext cx="9601201" cy="2286000"/>
          </a:xfrm>
        </p:spPr>
        <p:txBody>
          <a:bodyPr anchor="b">
            <a:normAutofit/>
          </a:bodyPr>
          <a:lstStyle>
            <a:lvl1pPr algn="l">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293813" y="685800"/>
            <a:ext cx="7543800" cy="1066800"/>
          </a:xfrm>
        </p:spPr>
        <p:txBody>
          <a:bodyPr lIns="91440" anchor="t"/>
          <a:lstStyle>
            <a:lvl1pPr marL="0" indent="0">
              <a:spcBef>
                <a:spcPts val="0"/>
              </a:spcBef>
              <a:buNone/>
              <a:defRPr sz="2000" cap="all" spc="250" baseline="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lvl1pPr>
              <a:defRPr sz="1100"/>
            </a:lvl1pPr>
          </a:lstStyle>
          <a:p>
            <a:endParaRPr lang="en-US">
              <a:solidFill>
                <a:prstClr val="white">
                  <a:tint val="75000"/>
                </a:prstClr>
              </a:solidFill>
            </a:endParaRPr>
          </a:p>
        </p:txBody>
      </p:sp>
      <p:sp>
        <p:nvSpPr>
          <p:cNvPr id="4" name="Date Placeholder 3"/>
          <p:cNvSpPr>
            <a:spLocks noGrp="1"/>
          </p:cNvSpPr>
          <p:nvPr>
            <p:ph type="dt" sz="half" idx="10"/>
          </p:nvPr>
        </p:nvSpPr>
        <p:spPr/>
        <p:txBody>
          <a:bodyPr/>
          <a:lstStyle>
            <a:lvl1pPr>
              <a:defRPr sz="1100"/>
            </a:lvl1pPr>
          </a:lstStyle>
          <a:p>
            <a:fld id="{881DC1F7-A9E9-4D8B-8C97-C74523B2CF2A}" type="datetimeFigureOut">
              <a:rPr lang="en-US" smtClean="0">
                <a:solidFill>
                  <a:prstClr val="white">
                    <a:tint val="75000"/>
                  </a:prstClr>
                </a:solidFill>
              </a:rPr>
              <a:pPr/>
              <a:t>01/12/2016</a:t>
            </a:fld>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lvl1pPr>
              <a:defRPr sz="1100"/>
            </a:lvl1pPr>
          </a:lstStyle>
          <a:p>
            <a:fld id="{299542E4-2CCF-42F6-9D92-ED568035133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7806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2" y="1828801"/>
            <a:ext cx="4648202"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lvl1pPr>
              <a:defRPr sz="1100"/>
            </a:lvl1pPr>
          </a:lstStyle>
          <a:p>
            <a:endParaRPr lang="en-US">
              <a:solidFill>
                <a:prstClr val="white">
                  <a:tint val="75000"/>
                </a:prstClr>
              </a:solidFill>
            </a:endParaRPr>
          </a:p>
        </p:txBody>
      </p:sp>
      <p:sp>
        <p:nvSpPr>
          <p:cNvPr id="5" name="Date Placeholder 4"/>
          <p:cNvSpPr>
            <a:spLocks noGrp="1"/>
          </p:cNvSpPr>
          <p:nvPr>
            <p:ph type="dt" sz="half" idx="10"/>
          </p:nvPr>
        </p:nvSpPr>
        <p:spPr/>
        <p:txBody>
          <a:bodyPr/>
          <a:lstStyle>
            <a:lvl1pPr>
              <a:defRPr sz="1100"/>
            </a:lvl1pPr>
          </a:lstStyle>
          <a:p>
            <a:fld id="{881DC1F7-A9E9-4D8B-8C97-C74523B2CF2A}" type="datetimeFigureOut">
              <a:rPr lang="en-US" smtClean="0">
                <a:solidFill>
                  <a:prstClr val="white">
                    <a:tint val="75000"/>
                  </a:prstClr>
                </a:solidFill>
              </a:rPr>
              <a:pPr/>
              <a:t>01/12/2016</a:t>
            </a:fld>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lvl1pPr>
              <a:defRPr sz="1100"/>
            </a:lvl1pPr>
          </a:lstStyle>
          <a:p>
            <a:fld id="{299542E4-2CCF-42F6-9D92-ED568035133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7093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93813" y="1676400"/>
            <a:ext cx="4646376"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438400"/>
            <a:ext cx="4648199" cy="37338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6812" y="1676400"/>
            <a:ext cx="4648201"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6812" y="2438400"/>
            <a:ext cx="4648201" cy="37338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lvl1pPr>
              <a:defRPr sz="1100"/>
            </a:lvl1pPr>
          </a:lstStyle>
          <a:p>
            <a:endParaRPr lang="en-US">
              <a:solidFill>
                <a:prstClr val="white">
                  <a:tint val="75000"/>
                </a:prstClr>
              </a:solidFill>
            </a:endParaRPr>
          </a:p>
        </p:txBody>
      </p:sp>
      <p:sp>
        <p:nvSpPr>
          <p:cNvPr id="7" name="Date Placeholder 6"/>
          <p:cNvSpPr>
            <a:spLocks noGrp="1"/>
          </p:cNvSpPr>
          <p:nvPr>
            <p:ph type="dt" sz="half" idx="10"/>
          </p:nvPr>
        </p:nvSpPr>
        <p:spPr/>
        <p:txBody>
          <a:bodyPr/>
          <a:lstStyle>
            <a:lvl1pPr>
              <a:defRPr sz="1100"/>
            </a:lvl1pPr>
          </a:lstStyle>
          <a:p>
            <a:fld id="{881DC1F7-A9E9-4D8B-8C97-C74523B2CF2A}" type="datetimeFigureOut">
              <a:rPr lang="en-US" smtClean="0">
                <a:solidFill>
                  <a:prstClr val="white">
                    <a:tint val="75000"/>
                  </a:prstClr>
                </a:solidFill>
              </a:rPr>
              <a:pPr/>
              <a:t>01/12/2016</a:t>
            </a:fld>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lvl1pPr>
              <a:defRPr sz="1100"/>
            </a:lvl1pPr>
          </a:lstStyle>
          <a:p>
            <a:fld id="{299542E4-2CCF-42F6-9D92-ED568035133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00078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lvl1pPr>
              <a:defRPr sz="1100"/>
            </a:lvl1pPr>
          </a:lstStyle>
          <a:p>
            <a:endParaRPr lang="en-US">
              <a:solidFill>
                <a:prstClr val="white">
                  <a:tint val="75000"/>
                </a:prstClr>
              </a:solidFill>
            </a:endParaRPr>
          </a:p>
        </p:txBody>
      </p:sp>
      <p:sp>
        <p:nvSpPr>
          <p:cNvPr id="3" name="Date Placeholder 2"/>
          <p:cNvSpPr>
            <a:spLocks noGrp="1"/>
          </p:cNvSpPr>
          <p:nvPr>
            <p:ph type="dt" sz="half" idx="10"/>
          </p:nvPr>
        </p:nvSpPr>
        <p:spPr/>
        <p:txBody>
          <a:bodyPr/>
          <a:lstStyle>
            <a:lvl1pPr>
              <a:defRPr sz="1100"/>
            </a:lvl1pPr>
          </a:lstStyle>
          <a:p>
            <a:fld id="{881DC1F7-A9E9-4D8B-8C97-C74523B2CF2A}" type="datetimeFigureOut">
              <a:rPr lang="en-US" smtClean="0">
                <a:solidFill>
                  <a:prstClr val="white">
                    <a:tint val="75000"/>
                  </a:prstClr>
                </a:solidFill>
              </a:rPr>
              <a:pPr/>
              <a:t>01/12/2016</a:t>
            </a:fld>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lvl1pPr>
              <a:defRPr sz="1100"/>
            </a:lvl1pPr>
          </a:lstStyle>
          <a:p>
            <a:fld id="{299542E4-2CCF-42F6-9D92-ED568035133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6473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sz="1100"/>
            </a:lvl1pPr>
          </a:lstStyle>
          <a:p>
            <a:endParaRPr lang="en-US">
              <a:solidFill>
                <a:prstClr val="white">
                  <a:tint val="75000"/>
                </a:prstClr>
              </a:solidFill>
            </a:endParaRPr>
          </a:p>
        </p:txBody>
      </p:sp>
      <p:sp>
        <p:nvSpPr>
          <p:cNvPr id="2" name="Date Placeholder 1"/>
          <p:cNvSpPr>
            <a:spLocks noGrp="1"/>
          </p:cNvSpPr>
          <p:nvPr>
            <p:ph type="dt" sz="half" idx="10"/>
          </p:nvPr>
        </p:nvSpPr>
        <p:spPr/>
        <p:txBody>
          <a:bodyPr/>
          <a:lstStyle>
            <a:lvl1pPr>
              <a:defRPr sz="1100"/>
            </a:lvl1pPr>
          </a:lstStyle>
          <a:p>
            <a:fld id="{881DC1F7-A9E9-4D8B-8C97-C74523B2CF2A}" type="datetimeFigureOut">
              <a:rPr lang="en-US" smtClean="0">
                <a:solidFill>
                  <a:prstClr val="white">
                    <a:tint val="75000"/>
                  </a:prstClr>
                </a:solidFill>
              </a:rPr>
              <a:pPr/>
              <a:t>01/12/2016</a:t>
            </a:fld>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lvl1pPr>
              <a:defRPr sz="1100"/>
            </a:lvl1pPr>
          </a:lstStyle>
          <a:p>
            <a:fld id="{299542E4-2CCF-42F6-9D92-ED568035133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7829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lvl1pPr>
              <a:defRPr sz="1100"/>
            </a:lvl1pPr>
          </a:lstStyle>
          <a:p>
            <a:endParaRPr lang="en-US"/>
          </a:p>
        </p:txBody>
      </p:sp>
      <p:sp>
        <p:nvSpPr>
          <p:cNvPr id="4" name="Date Placeholder 3"/>
          <p:cNvSpPr>
            <a:spLocks noGrp="1"/>
          </p:cNvSpPr>
          <p:nvPr>
            <p:ph type="dt" sz="half" idx="10"/>
          </p:nvPr>
        </p:nvSpPr>
        <p:spPr/>
        <p:txBody>
          <a:bodyPr/>
          <a:lstStyle>
            <a:lvl1pPr>
              <a:defRPr sz="1100"/>
            </a:lvl1pPr>
          </a:lstStyle>
          <a:p>
            <a:fld id="{881DC1F7-A9E9-4D8B-8C97-C74523B2CF2A}" type="datetimeFigureOut">
              <a:rPr lang="en-US" smtClean="0"/>
              <a:pPr/>
              <a:t>01/12/2016</a:t>
            </a:fld>
            <a:endParaRPr lang="en-US"/>
          </a:p>
        </p:txBody>
      </p:sp>
      <p:sp>
        <p:nvSpPr>
          <p:cNvPr id="6" name="Slide Number Placeholder 5"/>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44008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 name="Rectangle 9"/>
          <p:cNvSpPr/>
          <p:nvPr/>
        </p:nvSpPr>
        <p:spPr>
          <a:xfrm>
            <a:off x="608012" y="0"/>
            <a:ext cx="4883563"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11" name="Rectangle 10"/>
          <p:cNvSpPr/>
          <p:nvPr/>
        </p:nvSpPr>
        <p:spPr>
          <a:xfrm>
            <a:off x="699452" y="0"/>
            <a:ext cx="4700684" cy="6858000"/>
          </a:xfrm>
          <a:prstGeom prst="rect">
            <a:avLst/>
          </a:prstGeom>
          <a:solidFill>
            <a:schemeClr val="accent2">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1293813" y="685800"/>
            <a:ext cx="3581400" cy="3886200"/>
          </a:xfrm>
        </p:spPr>
        <p:txBody>
          <a:bodyPr anchor="b">
            <a:noAutofit/>
          </a:bodyPr>
          <a:lstStyle>
            <a:lvl1pPr algn="l">
              <a:defRPr sz="4000" b="0"/>
            </a:lvl1pPr>
          </a:lstStyle>
          <a:p>
            <a:r>
              <a:rPr lang="en-US"/>
              <a:t>Click to edit Master title style</a:t>
            </a:r>
            <a:endParaRPr dirty="0"/>
          </a:p>
        </p:txBody>
      </p:sp>
      <p:sp>
        <p:nvSpPr>
          <p:cNvPr id="4" name="Text Placeholder 3"/>
          <p:cNvSpPr>
            <a:spLocks noGrp="1"/>
          </p:cNvSpPr>
          <p:nvPr>
            <p:ph type="body" sz="half" idx="2"/>
          </p:nvPr>
        </p:nvSpPr>
        <p:spPr>
          <a:xfrm>
            <a:off x="1293813" y="4724400"/>
            <a:ext cx="3581400" cy="1401764"/>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6094413" y="685800"/>
            <a:ext cx="548497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lvl1pPr>
              <a:defRPr sz="1100"/>
            </a:lvl1pPr>
          </a:lstStyle>
          <a:p>
            <a:endParaRPr lang="en-US">
              <a:solidFill>
                <a:prstClr val="white">
                  <a:tint val="75000"/>
                </a:prstClr>
              </a:solidFill>
            </a:endParaRPr>
          </a:p>
        </p:txBody>
      </p:sp>
      <p:sp>
        <p:nvSpPr>
          <p:cNvPr id="5" name="Date Placeholder 4"/>
          <p:cNvSpPr>
            <a:spLocks noGrp="1"/>
          </p:cNvSpPr>
          <p:nvPr>
            <p:ph type="dt" sz="half" idx="10"/>
          </p:nvPr>
        </p:nvSpPr>
        <p:spPr/>
        <p:txBody>
          <a:bodyPr/>
          <a:lstStyle>
            <a:lvl1pPr>
              <a:defRPr sz="1100"/>
            </a:lvl1pPr>
          </a:lstStyle>
          <a:p>
            <a:fld id="{881DC1F7-A9E9-4D8B-8C97-C74523B2CF2A}" type="datetimeFigureOut">
              <a:rPr lang="en-US" smtClean="0">
                <a:solidFill>
                  <a:prstClr val="white">
                    <a:tint val="75000"/>
                  </a:prstClr>
                </a:solidFill>
              </a:rPr>
              <a:pPr/>
              <a:t>01/12/2016</a:t>
            </a:fld>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lvl1pPr>
              <a:defRPr sz="1100"/>
            </a:lvl1pPr>
          </a:lstStyle>
          <a:p>
            <a:fld id="{299542E4-2CCF-42F6-9D92-ED568035133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6413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2" name="Rectangle 11"/>
          <p:cNvSpPr/>
          <p:nvPr/>
        </p:nvSpPr>
        <p:spPr>
          <a:xfrm>
            <a:off x="608012" y="0"/>
            <a:ext cx="4883563"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13" name="Rectangle 12"/>
          <p:cNvSpPr/>
          <p:nvPr/>
        </p:nvSpPr>
        <p:spPr>
          <a:xfrm>
            <a:off x="699452" y="0"/>
            <a:ext cx="4700684" cy="6858000"/>
          </a:xfrm>
          <a:prstGeom prst="rect">
            <a:avLst/>
          </a:prstGeom>
          <a:solidFill>
            <a:schemeClr val="accent2">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1293813" y="685800"/>
            <a:ext cx="3581400" cy="3886200"/>
          </a:xfrm>
        </p:spPr>
        <p:txBody>
          <a:bodyPr anchor="b">
            <a:noAutofit/>
          </a:bodyPr>
          <a:lstStyle>
            <a:lvl1pPr algn="l">
              <a:defRPr sz="4000" b="0"/>
            </a:lvl1pPr>
          </a:lstStyle>
          <a:p>
            <a:r>
              <a:rPr lang="en-US"/>
              <a:t>Click to edit Master title style</a:t>
            </a:r>
            <a:endParaRPr/>
          </a:p>
        </p:txBody>
      </p:sp>
      <p:sp>
        <p:nvSpPr>
          <p:cNvPr id="4" name="Text Placeholder 3"/>
          <p:cNvSpPr>
            <a:spLocks noGrp="1"/>
          </p:cNvSpPr>
          <p:nvPr>
            <p:ph type="body" sz="half" idx="2"/>
          </p:nvPr>
        </p:nvSpPr>
        <p:spPr>
          <a:xfrm>
            <a:off x="1293813" y="4724400"/>
            <a:ext cx="3581400" cy="1401764"/>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10;"/>
          <p:cNvSpPr>
            <a:spLocks noGrp="1"/>
          </p:cNvSpPr>
          <p:nvPr>
            <p:ph type="pic" idx="1"/>
          </p:nvPr>
        </p:nvSpPr>
        <p:spPr>
          <a:xfrm>
            <a:off x="6094413" y="685800"/>
            <a:ext cx="5486400" cy="5486400"/>
          </a:xfrm>
          <a:solidFill>
            <a:schemeClr val="tx2">
              <a:lumMod val="10000"/>
            </a:schemeClr>
          </a:solidFill>
          <a:ln w="50800">
            <a:solidFill>
              <a:schemeClr val="tx1"/>
            </a:solidFill>
            <a:miter lim="800000"/>
          </a:ln>
          <a:effectLst>
            <a:outerShdw blurRad="190500" algn="ctr" rotWithShape="0">
              <a:prstClr val="black">
                <a:alpha val="50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lvl1pPr>
              <a:defRPr sz="1100"/>
            </a:lvl1pPr>
          </a:lstStyle>
          <a:p>
            <a:endParaRPr lang="en-US">
              <a:solidFill>
                <a:prstClr val="white">
                  <a:tint val="75000"/>
                </a:prstClr>
              </a:solidFill>
            </a:endParaRPr>
          </a:p>
        </p:txBody>
      </p:sp>
      <p:sp>
        <p:nvSpPr>
          <p:cNvPr id="5" name="Date Placeholder 4"/>
          <p:cNvSpPr>
            <a:spLocks noGrp="1"/>
          </p:cNvSpPr>
          <p:nvPr>
            <p:ph type="dt" sz="half" idx="10"/>
          </p:nvPr>
        </p:nvSpPr>
        <p:spPr/>
        <p:txBody>
          <a:bodyPr/>
          <a:lstStyle>
            <a:lvl1pPr>
              <a:defRPr sz="1100"/>
            </a:lvl1pPr>
          </a:lstStyle>
          <a:p>
            <a:fld id="{881DC1F7-A9E9-4D8B-8C97-C74523B2CF2A}" type="datetimeFigureOut">
              <a:rPr lang="en-US" smtClean="0">
                <a:solidFill>
                  <a:prstClr val="white">
                    <a:tint val="75000"/>
                  </a:prstClr>
                </a:solidFill>
              </a:rPr>
              <a:pPr/>
              <a:t>01/12/2016</a:t>
            </a:fld>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lvl1pPr>
              <a:defRPr sz="1100"/>
            </a:lvl1pPr>
          </a:lstStyle>
          <a:p>
            <a:fld id="{299542E4-2CCF-42F6-9D92-ED568035133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364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Alternate Picture with Caption">
    <p:spTree>
      <p:nvGrpSpPr>
        <p:cNvPr id="1" name=""/>
        <p:cNvGrpSpPr/>
        <p:nvPr/>
      </p:nvGrpSpPr>
      <p:grpSpPr>
        <a:xfrm>
          <a:off x="0" y="0"/>
          <a:ext cx="0" cy="0"/>
          <a:chOff x="0" y="0"/>
          <a:chExt cx="0" cy="0"/>
        </a:xfrm>
      </p:grpSpPr>
      <p:sp>
        <p:nvSpPr>
          <p:cNvPr id="10" name="Rectangle 9"/>
          <p:cNvSpPr/>
          <p:nvPr/>
        </p:nvSpPr>
        <p:spPr>
          <a:xfrm>
            <a:off x="5393372" y="0"/>
            <a:ext cx="67954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11" name="Rectangle 10"/>
          <p:cNvSpPr/>
          <p:nvPr/>
        </p:nvSpPr>
        <p:spPr>
          <a:xfrm>
            <a:off x="5484812" y="0"/>
            <a:ext cx="6704012" cy="6858000"/>
          </a:xfrm>
          <a:prstGeom prst="rect">
            <a:avLst/>
          </a:prstGeom>
          <a:solidFill>
            <a:schemeClr val="accent2">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endParaRPr>
          </a:p>
        </p:txBody>
      </p:sp>
      <p:sp>
        <p:nvSpPr>
          <p:cNvPr id="2" name="Title 1"/>
          <p:cNvSpPr>
            <a:spLocks noGrp="1"/>
          </p:cNvSpPr>
          <p:nvPr>
            <p:ph type="title"/>
          </p:nvPr>
        </p:nvSpPr>
        <p:spPr>
          <a:xfrm>
            <a:off x="608013" y="685800"/>
            <a:ext cx="4267200" cy="3886200"/>
          </a:xfrm>
        </p:spPr>
        <p:txBody>
          <a:bodyPr anchor="b">
            <a:noAutofit/>
          </a:bodyPr>
          <a:lstStyle>
            <a:lvl1pPr algn="l">
              <a:defRPr sz="4000" b="0"/>
            </a:lvl1pPr>
          </a:lstStyle>
          <a:p>
            <a:r>
              <a:rPr lang="en-US"/>
              <a:t>Click to edit Master title style</a:t>
            </a:r>
            <a:endParaRPr/>
          </a:p>
        </p:txBody>
      </p:sp>
      <p:sp>
        <p:nvSpPr>
          <p:cNvPr id="4" name="Text Placeholder 3"/>
          <p:cNvSpPr>
            <a:spLocks noGrp="1"/>
          </p:cNvSpPr>
          <p:nvPr>
            <p:ph type="body" sz="half" idx="2"/>
          </p:nvPr>
        </p:nvSpPr>
        <p:spPr>
          <a:xfrm>
            <a:off x="608013" y="4724400"/>
            <a:ext cx="4267200" cy="1447800"/>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10;"/>
          <p:cNvSpPr>
            <a:spLocks noGrp="1"/>
          </p:cNvSpPr>
          <p:nvPr>
            <p:ph type="pic" idx="1"/>
          </p:nvPr>
        </p:nvSpPr>
        <p:spPr>
          <a:xfrm>
            <a:off x="6094413" y="685800"/>
            <a:ext cx="5486400" cy="5486400"/>
          </a:xfrm>
          <a:solidFill>
            <a:schemeClr val="tx2">
              <a:lumMod val="10000"/>
            </a:schemeClr>
          </a:solidFill>
          <a:ln w="50800">
            <a:solidFill>
              <a:schemeClr val="tx1"/>
            </a:solidFill>
            <a:miter lim="800000"/>
          </a:ln>
          <a:effectLst>
            <a:outerShdw blurRad="190500" algn="ctr" rotWithShape="0">
              <a:prstClr val="black">
                <a:alpha val="50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lvl1pPr>
              <a:defRPr sz="1100"/>
            </a:lvl1pPr>
          </a:lstStyle>
          <a:p>
            <a:endParaRPr lang="en-US">
              <a:solidFill>
                <a:prstClr val="white">
                  <a:tint val="75000"/>
                </a:prstClr>
              </a:solidFill>
            </a:endParaRPr>
          </a:p>
        </p:txBody>
      </p:sp>
      <p:sp>
        <p:nvSpPr>
          <p:cNvPr id="5" name="Date Placeholder 4"/>
          <p:cNvSpPr>
            <a:spLocks noGrp="1"/>
          </p:cNvSpPr>
          <p:nvPr>
            <p:ph type="dt" sz="half" idx="10"/>
          </p:nvPr>
        </p:nvSpPr>
        <p:spPr/>
        <p:txBody>
          <a:bodyPr/>
          <a:lstStyle>
            <a:lvl1pPr>
              <a:defRPr sz="1100"/>
            </a:lvl1pPr>
          </a:lstStyle>
          <a:p>
            <a:fld id="{881DC1F7-A9E9-4D8B-8C97-C74523B2CF2A}" type="datetimeFigureOut">
              <a:rPr lang="en-US" smtClean="0">
                <a:solidFill>
                  <a:prstClr val="white">
                    <a:tint val="75000"/>
                  </a:prstClr>
                </a:solidFill>
              </a:rPr>
              <a:pPr/>
              <a:t>01/12/2016</a:t>
            </a:fld>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lvl1pPr>
              <a:defRPr sz="1100"/>
            </a:lvl1pPr>
          </a:lstStyle>
          <a:p>
            <a:fld id="{299542E4-2CCF-42F6-9D92-ED568035133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07739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lvl1pPr>
              <a:defRPr sz="1100"/>
            </a:lvl1pPr>
          </a:lstStyle>
          <a:p>
            <a:endParaRPr lang="en-US">
              <a:solidFill>
                <a:prstClr val="white">
                  <a:tint val="75000"/>
                </a:prstClr>
              </a:solidFill>
            </a:endParaRPr>
          </a:p>
        </p:txBody>
      </p:sp>
      <p:sp>
        <p:nvSpPr>
          <p:cNvPr id="4" name="Date Placeholder 3"/>
          <p:cNvSpPr>
            <a:spLocks noGrp="1"/>
          </p:cNvSpPr>
          <p:nvPr>
            <p:ph type="dt" sz="half" idx="10"/>
          </p:nvPr>
        </p:nvSpPr>
        <p:spPr/>
        <p:txBody>
          <a:bodyPr/>
          <a:lstStyle>
            <a:lvl1pPr>
              <a:defRPr sz="1100"/>
            </a:lvl1pPr>
          </a:lstStyle>
          <a:p>
            <a:fld id="{881DC1F7-A9E9-4D8B-8C97-C74523B2CF2A}" type="datetimeFigureOut">
              <a:rPr lang="en-US" smtClean="0">
                <a:solidFill>
                  <a:prstClr val="white">
                    <a:tint val="75000"/>
                  </a:prstClr>
                </a:solidFill>
              </a:rPr>
              <a:pPr/>
              <a:t>01/12/2016</a:t>
            </a:fld>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lvl1pPr>
              <a:defRPr sz="1100"/>
            </a:lvl1pPr>
          </a:lstStyle>
          <a:p>
            <a:fld id="{299542E4-2CCF-42F6-9D92-ED568035133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63198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75812" y="685801"/>
            <a:ext cx="1219201"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93813" y="685800"/>
            <a:ext cx="8153399" cy="5486400"/>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lvl1pPr>
              <a:defRPr sz="1100"/>
            </a:lvl1pPr>
          </a:lstStyle>
          <a:p>
            <a:endParaRPr lang="en-US">
              <a:solidFill>
                <a:prstClr val="white">
                  <a:tint val="75000"/>
                </a:prstClr>
              </a:solidFill>
            </a:endParaRPr>
          </a:p>
        </p:txBody>
      </p:sp>
      <p:sp>
        <p:nvSpPr>
          <p:cNvPr id="4" name="Date Placeholder 3"/>
          <p:cNvSpPr>
            <a:spLocks noGrp="1"/>
          </p:cNvSpPr>
          <p:nvPr>
            <p:ph type="dt" sz="half" idx="10"/>
          </p:nvPr>
        </p:nvSpPr>
        <p:spPr/>
        <p:txBody>
          <a:bodyPr/>
          <a:lstStyle>
            <a:lvl1pPr>
              <a:defRPr sz="1100"/>
            </a:lvl1pPr>
          </a:lstStyle>
          <a:p>
            <a:fld id="{881DC1F7-A9E9-4D8B-8C97-C74523B2CF2A}" type="datetimeFigureOut">
              <a:rPr lang="en-US" smtClean="0">
                <a:solidFill>
                  <a:prstClr val="white">
                    <a:tint val="75000"/>
                  </a:prstClr>
                </a:solidFill>
              </a:rPr>
              <a:pPr/>
              <a:t>01/12/2016</a:t>
            </a:fld>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lvl1pPr>
              <a:defRPr sz="1100"/>
            </a:lvl1pPr>
          </a:lstStyle>
          <a:p>
            <a:fld id="{299542E4-2CCF-42F6-9D92-ED568035133D}"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836416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2" name="Symbol zastępczy obrazu 13"/>
          <p:cNvSpPr>
            <a:spLocks noGrp="1"/>
          </p:cNvSpPr>
          <p:nvPr>
            <p:ph type="pic" sz="quarter" idx="13" hasCustomPrompt="1"/>
          </p:nvPr>
        </p:nvSpPr>
        <p:spPr>
          <a:xfrm>
            <a:off x="0" y="1"/>
            <a:ext cx="12188825" cy="6858000"/>
          </a:xfrm>
          <a:prstGeom prst="rect">
            <a:avLst/>
          </a:prstGeom>
          <a:blipFill>
            <a:blip r:embed="rId2">
              <a:extLst>
                <a:ext uri="{BEBA8EAE-BF5A-486C-A8C5-ECC9F3942E4B}">
                  <a14:imgProps xmlns:a14="http://schemas.microsoft.com/office/drawing/2010/main">
                    <a14:imgLayer r:embed="rId3">
                      <a14:imgEffect>
                        <a14:saturation sat="66000"/>
                      </a14:imgEffect>
                      <a14:imgEffect>
                        <a14:brightnessContrast bright="8000"/>
                      </a14:imgEffect>
                    </a14:imgLayer>
                  </a14:imgProps>
                </a:ext>
              </a:extLst>
            </a:blip>
            <a:srcRect/>
            <a:stretch>
              <a:fillRect/>
            </a:stretch>
          </a:blipFill>
        </p:spPr>
        <p:txBody>
          <a:bodyPr/>
          <a:lstStyle>
            <a:lvl1pPr marL="0" indent="0">
              <a:buNone/>
              <a:defRPr/>
            </a:lvl1pPr>
          </a:lstStyle>
          <a:p>
            <a:r>
              <a:rPr lang="en-US" dirty="0"/>
              <a:t>  </a:t>
            </a:r>
            <a:endParaRPr lang="pl-PL" dirty="0"/>
          </a:p>
        </p:txBody>
      </p:sp>
      <p:sp>
        <p:nvSpPr>
          <p:cNvPr id="4" name="Symbol zastępczy tekstu 7"/>
          <p:cNvSpPr>
            <a:spLocks noGrp="1"/>
          </p:cNvSpPr>
          <p:nvPr>
            <p:ph type="body" sz="quarter" idx="10" hasCustomPrompt="1"/>
          </p:nvPr>
        </p:nvSpPr>
        <p:spPr>
          <a:xfrm>
            <a:off x="180928" y="2928938"/>
            <a:ext cx="4389882" cy="1343025"/>
          </a:xfrm>
          <a:prstGeom prst="rect">
            <a:avLst/>
          </a:prstGeom>
        </p:spPr>
        <p:txBody>
          <a:bodyPr anchor="b"/>
          <a:lstStyle>
            <a:lvl1pPr marL="0" indent="0" algn="r">
              <a:buNone/>
              <a:defRPr lang="pl-PL" sz="4800" kern="1200" spc="100" baseline="0" dirty="0" smtClean="0">
                <a:solidFill>
                  <a:srgbClr val="F2F2F2"/>
                </a:solidFill>
                <a:effectLst/>
                <a:latin typeface="+mj-lt"/>
                <a:ea typeface="Segoe UI Light" panose="020B0502040204020203" pitchFamily="34" charset="0"/>
                <a:cs typeface="Segoe UI Light" panose="020B0502040204020203" pitchFamily="34" charset="0"/>
              </a:defRPr>
            </a:lvl1pPr>
          </a:lstStyle>
          <a:p>
            <a:pPr lvl="0"/>
            <a:r>
              <a:rPr lang="pl-PL" dirty="0"/>
              <a:t>Digital </a:t>
            </a:r>
            <a:r>
              <a:rPr lang="pl-PL" dirty="0" err="1"/>
              <a:t>music</a:t>
            </a:r>
            <a:endParaRPr lang="pl-PL" dirty="0"/>
          </a:p>
          <a:p>
            <a:pPr lvl="0"/>
            <a:r>
              <a:rPr lang="pl-PL" dirty="0"/>
              <a:t>report 2014</a:t>
            </a:r>
          </a:p>
        </p:txBody>
      </p:sp>
      <p:sp>
        <p:nvSpPr>
          <p:cNvPr id="5" name="Symbol zastępczy tekstu 4"/>
          <p:cNvSpPr>
            <a:spLocks noGrp="1"/>
          </p:cNvSpPr>
          <p:nvPr>
            <p:ph type="body" sz="quarter" idx="11" hasCustomPrompt="1"/>
          </p:nvPr>
        </p:nvSpPr>
        <p:spPr>
          <a:xfrm>
            <a:off x="1282366" y="4248150"/>
            <a:ext cx="3288443" cy="971551"/>
          </a:xfrm>
          <a:prstGeom prst="rect">
            <a:avLst/>
          </a:prstGeom>
        </p:spPr>
        <p:txBody>
          <a:bodyPr/>
          <a:lstStyle>
            <a:lvl1pPr marL="0" indent="0" algn="r">
              <a:buNone/>
              <a:defRPr sz="2200" spc="20" baseline="0">
                <a:solidFill>
                  <a:srgbClr val="F2F2F2"/>
                </a:solidFill>
              </a:defRPr>
            </a:lvl1pPr>
          </a:lstStyle>
          <a:p>
            <a:pPr lvl="0"/>
            <a:r>
              <a:rPr lang="pl-PL" dirty="0"/>
              <a:t>Presentation </a:t>
            </a:r>
            <a:r>
              <a:rPr lang="pl-PL" dirty="0" err="1"/>
              <a:t>subtitle</a:t>
            </a:r>
            <a:endParaRPr lang="pl-PL" dirty="0"/>
          </a:p>
        </p:txBody>
      </p:sp>
      <p:sp>
        <p:nvSpPr>
          <p:cNvPr id="8" name="Symbol zastępczy tekstu 4"/>
          <p:cNvSpPr>
            <a:spLocks noGrp="1"/>
          </p:cNvSpPr>
          <p:nvPr>
            <p:ph type="body" sz="quarter" idx="12" hasCustomPrompt="1"/>
          </p:nvPr>
        </p:nvSpPr>
        <p:spPr>
          <a:xfrm>
            <a:off x="1282366" y="2305684"/>
            <a:ext cx="3195599" cy="377986"/>
          </a:xfrm>
          <a:prstGeom prst="rect">
            <a:avLst/>
          </a:prstGeom>
          <a:solidFill>
            <a:schemeClr val="accent1"/>
          </a:solidFill>
          <a:effectLst>
            <a:outerShdw dist="50800" dir="2700000" algn="tl" rotWithShape="0">
              <a:prstClr val="black">
                <a:alpha val="15000"/>
              </a:prstClr>
            </a:outerShdw>
          </a:effectLst>
        </p:spPr>
        <p:txBody>
          <a:bodyPr anchor="ctr"/>
          <a:lstStyle>
            <a:lvl1pPr marL="0" indent="0" algn="ctr">
              <a:buNone/>
              <a:defRPr sz="1800" spc="20" baseline="0">
                <a:solidFill>
                  <a:srgbClr val="F2F2F2"/>
                </a:solidFill>
              </a:defRPr>
            </a:lvl1pPr>
          </a:lstStyle>
          <a:p>
            <a:pPr lvl="0"/>
            <a:r>
              <a:rPr lang="pl-PL" dirty="0"/>
              <a:t>Alexander </a:t>
            </a:r>
            <a:r>
              <a:rPr lang="pl-PL" dirty="0" err="1"/>
              <a:t>Bartlic</a:t>
            </a:r>
            <a:r>
              <a:rPr lang="pl-PL" dirty="0"/>
              <a:t>, </a:t>
            </a:r>
            <a:r>
              <a:rPr lang="pl-PL" dirty="0" err="1"/>
              <a:t>July</a:t>
            </a:r>
            <a:r>
              <a:rPr lang="pl-PL" dirty="0"/>
              <a:t> 2014</a:t>
            </a:r>
          </a:p>
        </p:txBody>
      </p:sp>
      <p:cxnSp>
        <p:nvCxnSpPr>
          <p:cNvPr id="9" name="Łącznik prosty 8"/>
          <p:cNvCxnSpPr/>
          <p:nvPr userDrawn="1"/>
        </p:nvCxnSpPr>
        <p:spPr>
          <a:xfrm flipV="1">
            <a:off x="5091374" y="2049463"/>
            <a:ext cx="0" cy="2840037"/>
          </a:xfrm>
          <a:prstGeom prst="line">
            <a:avLst/>
          </a:prstGeom>
          <a:ln w="19050">
            <a:solidFill>
              <a:srgbClr val="D8D8D8">
                <a:alpha val="60000"/>
              </a:srgbClr>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452818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3813" y="3429000"/>
            <a:ext cx="9601201" cy="2286000"/>
          </a:xfrm>
        </p:spPr>
        <p:txBody>
          <a:bodyPr anchor="b">
            <a:normAutofit/>
          </a:bodyPr>
          <a:lstStyle>
            <a:lvl1pPr algn="l">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293813" y="685800"/>
            <a:ext cx="7543800" cy="1066800"/>
          </a:xfrm>
        </p:spPr>
        <p:txBody>
          <a:bodyPr lIns="91440" anchor="t"/>
          <a:lstStyle>
            <a:lvl1pPr marL="0" indent="0">
              <a:spcBef>
                <a:spcPts val="0"/>
              </a:spcBef>
              <a:buNone/>
              <a:defRPr sz="2000" cap="all" spc="250" baseline="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lvl1pPr>
              <a:defRPr sz="1100"/>
            </a:lvl1pPr>
          </a:lstStyle>
          <a:p>
            <a:endParaRPr lang="en-US"/>
          </a:p>
        </p:txBody>
      </p:sp>
      <p:sp>
        <p:nvSpPr>
          <p:cNvPr id="4" name="Date Placeholder 3"/>
          <p:cNvSpPr>
            <a:spLocks noGrp="1"/>
          </p:cNvSpPr>
          <p:nvPr>
            <p:ph type="dt" sz="half" idx="10"/>
          </p:nvPr>
        </p:nvSpPr>
        <p:spPr/>
        <p:txBody>
          <a:bodyPr/>
          <a:lstStyle>
            <a:lvl1pPr>
              <a:defRPr sz="1100"/>
            </a:lvl1pPr>
          </a:lstStyle>
          <a:p>
            <a:fld id="{881DC1F7-A9E9-4D8B-8C97-C74523B2CF2A}" type="datetimeFigureOut">
              <a:rPr lang="en-US" smtClean="0"/>
              <a:pPr/>
              <a:t>01/12/2016</a:t>
            </a:fld>
            <a:endParaRPr lang="en-US"/>
          </a:p>
        </p:txBody>
      </p:sp>
      <p:sp>
        <p:nvSpPr>
          <p:cNvPr id="6" name="Slide Number Placeholder 5"/>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335788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93813" y="1828800"/>
            <a:ext cx="4648199"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2" y="1828801"/>
            <a:ext cx="4648202"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lvl1pPr>
              <a:defRPr sz="1100"/>
            </a:lvl1pPr>
          </a:lstStyle>
          <a:p>
            <a:endParaRPr lang="en-US"/>
          </a:p>
        </p:txBody>
      </p:sp>
      <p:sp>
        <p:nvSpPr>
          <p:cNvPr id="5" name="Date Placeholder 4"/>
          <p:cNvSpPr>
            <a:spLocks noGrp="1"/>
          </p:cNvSpPr>
          <p:nvPr>
            <p:ph type="dt" sz="half" idx="10"/>
          </p:nvPr>
        </p:nvSpPr>
        <p:spPr/>
        <p:txBody>
          <a:bodyPr/>
          <a:lstStyle>
            <a:lvl1pPr>
              <a:defRPr sz="1100"/>
            </a:lvl1pPr>
          </a:lstStyle>
          <a:p>
            <a:fld id="{881DC1F7-A9E9-4D8B-8C97-C74523B2CF2A}" type="datetimeFigureOut">
              <a:rPr lang="en-US" smtClean="0"/>
              <a:pPr/>
              <a:t>01/12/2016</a:t>
            </a:fld>
            <a:endParaRPr lang="en-US"/>
          </a:p>
        </p:txBody>
      </p:sp>
      <p:sp>
        <p:nvSpPr>
          <p:cNvPr id="7" name="Slide Number Placeholder 6"/>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141387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93813" y="1676400"/>
            <a:ext cx="4646376"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3813" y="2438400"/>
            <a:ext cx="4648199" cy="37338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6812" y="1676400"/>
            <a:ext cx="4648201"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6812" y="2438400"/>
            <a:ext cx="4648201" cy="37338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lvl1pPr>
              <a:defRPr sz="1100"/>
            </a:lvl1pPr>
          </a:lstStyle>
          <a:p>
            <a:endParaRPr lang="en-US"/>
          </a:p>
        </p:txBody>
      </p:sp>
      <p:sp>
        <p:nvSpPr>
          <p:cNvPr id="7" name="Date Placeholder 6"/>
          <p:cNvSpPr>
            <a:spLocks noGrp="1"/>
          </p:cNvSpPr>
          <p:nvPr>
            <p:ph type="dt" sz="half" idx="10"/>
          </p:nvPr>
        </p:nvSpPr>
        <p:spPr/>
        <p:txBody>
          <a:bodyPr/>
          <a:lstStyle>
            <a:lvl1pPr>
              <a:defRPr sz="1100"/>
            </a:lvl1pPr>
          </a:lstStyle>
          <a:p>
            <a:fld id="{881DC1F7-A9E9-4D8B-8C97-C74523B2CF2A}" type="datetimeFigureOut">
              <a:rPr lang="en-US" smtClean="0"/>
              <a:pPr/>
              <a:t>01/12/2016</a:t>
            </a:fld>
            <a:endParaRPr lang="en-US"/>
          </a:p>
        </p:txBody>
      </p:sp>
      <p:sp>
        <p:nvSpPr>
          <p:cNvPr id="9" name="Slide Number Placeholder 8"/>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319569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lvl1pPr>
              <a:defRPr sz="1100"/>
            </a:lvl1pPr>
          </a:lstStyle>
          <a:p>
            <a:endParaRPr lang="en-US"/>
          </a:p>
        </p:txBody>
      </p:sp>
      <p:sp>
        <p:nvSpPr>
          <p:cNvPr id="3" name="Date Placeholder 2"/>
          <p:cNvSpPr>
            <a:spLocks noGrp="1"/>
          </p:cNvSpPr>
          <p:nvPr>
            <p:ph type="dt" sz="half" idx="10"/>
          </p:nvPr>
        </p:nvSpPr>
        <p:spPr/>
        <p:txBody>
          <a:bodyPr/>
          <a:lstStyle>
            <a:lvl1pPr>
              <a:defRPr sz="1100"/>
            </a:lvl1pPr>
          </a:lstStyle>
          <a:p>
            <a:fld id="{881DC1F7-A9E9-4D8B-8C97-C74523B2CF2A}" type="datetimeFigureOut">
              <a:rPr lang="en-US" smtClean="0"/>
              <a:pPr/>
              <a:t>01/12/2016</a:t>
            </a:fld>
            <a:endParaRPr lang="en-US"/>
          </a:p>
        </p:txBody>
      </p:sp>
      <p:sp>
        <p:nvSpPr>
          <p:cNvPr id="5" name="Slide Number Placeholder 4"/>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102131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sz="1100"/>
            </a:lvl1pPr>
          </a:lstStyle>
          <a:p>
            <a:endParaRPr lang="en-US"/>
          </a:p>
        </p:txBody>
      </p:sp>
      <p:sp>
        <p:nvSpPr>
          <p:cNvPr id="2" name="Date Placeholder 1"/>
          <p:cNvSpPr>
            <a:spLocks noGrp="1"/>
          </p:cNvSpPr>
          <p:nvPr>
            <p:ph type="dt" sz="half" idx="10"/>
          </p:nvPr>
        </p:nvSpPr>
        <p:spPr/>
        <p:txBody>
          <a:bodyPr/>
          <a:lstStyle>
            <a:lvl1pPr>
              <a:defRPr sz="1100"/>
            </a:lvl1pPr>
          </a:lstStyle>
          <a:p>
            <a:fld id="{881DC1F7-A9E9-4D8B-8C97-C74523B2CF2A}" type="datetimeFigureOut">
              <a:rPr lang="en-US" smtClean="0"/>
              <a:pPr/>
              <a:t>01/12/2016</a:t>
            </a:fld>
            <a:endParaRPr lang="en-US"/>
          </a:p>
        </p:txBody>
      </p:sp>
      <p:sp>
        <p:nvSpPr>
          <p:cNvPr id="4" name="Slide Number Placeholder 3"/>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253663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 name="Rectangle 9"/>
          <p:cNvSpPr/>
          <p:nvPr/>
        </p:nvSpPr>
        <p:spPr>
          <a:xfrm>
            <a:off x="608012" y="0"/>
            <a:ext cx="4883563"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Rectangle 10"/>
          <p:cNvSpPr/>
          <p:nvPr/>
        </p:nvSpPr>
        <p:spPr>
          <a:xfrm>
            <a:off x="699452" y="0"/>
            <a:ext cx="4700684" cy="6858000"/>
          </a:xfrm>
          <a:prstGeom prst="rect">
            <a:avLst/>
          </a:prstGeom>
          <a:solidFill>
            <a:schemeClr val="accent2">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1293813" y="685800"/>
            <a:ext cx="3581400" cy="3886200"/>
          </a:xfrm>
        </p:spPr>
        <p:txBody>
          <a:bodyPr anchor="b">
            <a:noAutofit/>
          </a:bodyPr>
          <a:lstStyle>
            <a:lvl1pPr algn="l">
              <a:defRPr sz="4000" b="0"/>
            </a:lvl1pPr>
          </a:lstStyle>
          <a:p>
            <a:r>
              <a:rPr lang="en-US"/>
              <a:t>Click to edit Master title style</a:t>
            </a:r>
            <a:endParaRPr dirty="0"/>
          </a:p>
        </p:txBody>
      </p:sp>
      <p:sp>
        <p:nvSpPr>
          <p:cNvPr id="4" name="Text Placeholder 3"/>
          <p:cNvSpPr>
            <a:spLocks noGrp="1"/>
          </p:cNvSpPr>
          <p:nvPr>
            <p:ph type="body" sz="half" idx="2"/>
          </p:nvPr>
        </p:nvSpPr>
        <p:spPr>
          <a:xfrm>
            <a:off x="1293813" y="4724400"/>
            <a:ext cx="3581400" cy="1401764"/>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6094413" y="685800"/>
            <a:ext cx="548497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lvl1pPr>
              <a:defRPr sz="1100"/>
            </a:lvl1pPr>
          </a:lstStyle>
          <a:p>
            <a:endParaRPr lang="en-US"/>
          </a:p>
        </p:txBody>
      </p:sp>
      <p:sp>
        <p:nvSpPr>
          <p:cNvPr id="5" name="Date Placeholder 4"/>
          <p:cNvSpPr>
            <a:spLocks noGrp="1"/>
          </p:cNvSpPr>
          <p:nvPr>
            <p:ph type="dt" sz="half" idx="10"/>
          </p:nvPr>
        </p:nvSpPr>
        <p:spPr/>
        <p:txBody>
          <a:bodyPr/>
          <a:lstStyle>
            <a:lvl1pPr>
              <a:defRPr sz="1100"/>
            </a:lvl1pPr>
          </a:lstStyle>
          <a:p>
            <a:fld id="{881DC1F7-A9E9-4D8B-8C97-C74523B2CF2A}" type="datetimeFigureOut">
              <a:rPr lang="en-US" smtClean="0"/>
              <a:pPr/>
              <a:t>01/12/2016</a:t>
            </a:fld>
            <a:endParaRPr lang="en-US"/>
          </a:p>
        </p:txBody>
      </p:sp>
      <p:sp>
        <p:nvSpPr>
          <p:cNvPr id="7" name="Slide Number Placeholder 6"/>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121957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2" name="Rectangle 11"/>
          <p:cNvSpPr/>
          <p:nvPr/>
        </p:nvSpPr>
        <p:spPr>
          <a:xfrm>
            <a:off x="608012" y="0"/>
            <a:ext cx="4883563"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3" name="Rectangle 12"/>
          <p:cNvSpPr/>
          <p:nvPr/>
        </p:nvSpPr>
        <p:spPr>
          <a:xfrm>
            <a:off x="699452" y="0"/>
            <a:ext cx="4700684" cy="6858000"/>
          </a:xfrm>
          <a:prstGeom prst="rect">
            <a:avLst/>
          </a:prstGeom>
          <a:solidFill>
            <a:schemeClr val="accent2">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1293813" y="685800"/>
            <a:ext cx="3581400" cy="3886200"/>
          </a:xfrm>
        </p:spPr>
        <p:txBody>
          <a:bodyPr anchor="b">
            <a:noAutofit/>
          </a:bodyPr>
          <a:lstStyle>
            <a:lvl1pPr algn="l">
              <a:defRPr sz="4000" b="0"/>
            </a:lvl1pPr>
          </a:lstStyle>
          <a:p>
            <a:r>
              <a:rPr lang="en-US"/>
              <a:t>Click to edit Master title style</a:t>
            </a:r>
            <a:endParaRPr/>
          </a:p>
        </p:txBody>
      </p:sp>
      <p:sp>
        <p:nvSpPr>
          <p:cNvPr id="4" name="Text Placeholder 3"/>
          <p:cNvSpPr>
            <a:spLocks noGrp="1"/>
          </p:cNvSpPr>
          <p:nvPr>
            <p:ph type="body" sz="half" idx="2"/>
          </p:nvPr>
        </p:nvSpPr>
        <p:spPr>
          <a:xfrm>
            <a:off x="1293813" y="4724400"/>
            <a:ext cx="3581400" cy="1401764"/>
          </a:xfrm>
        </p:spPr>
        <p:txBody>
          <a:bodyPr>
            <a:normAutofit/>
          </a:bodyPr>
          <a:lstStyle>
            <a:lvl1pPr marL="0" indent="0">
              <a:spcBef>
                <a:spcPts val="12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10;"/>
          <p:cNvSpPr>
            <a:spLocks noGrp="1"/>
          </p:cNvSpPr>
          <p:nvPr>
            <p:ph type="pic" idx="1"/>
          </p:nvPr>
        </p:nvSpPr>
        <p:spPr>
          <a:xfrm>
            <a:off x="6094413" y="685800"/>
            <a:ext cx="5486400" cy="5486400"/>
          </a:xfrm>
          <a:solidFill>
            <a:schemeClr val="tx2">
              <a:lumMod val="10000"/>
            </a:schemeClr>
          </a:solidFill>
          <a:ln w="50800">
            <a:solidFill>
              <a:schemeClr val="tx1"/>
            </a:solidFill>
            <a:miter lim="800000"/>
          </a:ln>
          <a:effectLst>
            <a:outerShdw blurRad="190500" algn="ctr" rotWithShape="0">
              <a:prstClr val="black">
                <a:alpha val="50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lvl1pPr>
              <a:defRPr sz="1100"/>
            </a:lvl1pPr>
          </a:lstStyle>
          <a:p>
            <a:endParaRPr lang="en-US"/>
          </a:p>
        </p:txBody>
      </p:sp>
      <p:sp>
        <p:nvSpPr>
          <p:cNvPr id="5" name="Date Placeholder 4"/>
          <p:cNvSpPr>
            <a:spLocks noGrp="1"/>
          </p:cNvSpPr>
          <p:nvPr>
            <p:ph type="dt" sz="half" idx="10"/>
          </p:nvPr>
        </p:nvSpPr>
        <p:spPr/>
        <p:txBody>
          <a:bodyPr/>
          <a:lstStyle>
            <a:lvl1pPr>
              <a:defRPr sz="1100"/>
            </a:lvl1pPr>
          </a:lstStyle>
          <a:p>
            <a:fld id="{881DC1F7-A9E9-4D8B-8C97-C74523B2CF2A}" type="datetimeFigureOut">
              <a:rPr lang="en-US" smtClean="0"/>
              <a:pPr/>
              <a:t>01/12/2016</a:t>
            </a:fld>
            <a:endParaRPr lang="en-US"/>
          </a:p>
        </p:txBody>
      </p:sp>
      <p:sp>
        <p:nvSpPr>
          <p:cNvPr id="7" name="Slide Number Placeholder 6"/>
          <p:cNvSpPr>
            <a:spLocks noGrp="1"/>
          </p:cNvSpPr>
          <p:nvPr>
            <p:ph type="sldNum" sz="quarter" idx="12"/>
          </p:nvPr>
        </p:nvSpPr>
        <p:spPr/>
        <p:txBody>
          <a:bodyPr/>
          <a:lstStyle>
            <a:lvl1pPr>
              <a:defRPr sz="1100"/>
            </a:lvl1pPr>
          </a:lstStyle>
          <a:p>
            <a:fld id="{299542E4-2CCF-42F6-9D92-ED568035133D}" type="slidenum">
              <a:rPr lang="en-US" smtClean="0"/>
              <a:pPr/>
              <a:t>‹#›</a:t>
            </a:fld>
            <a:endParaRPr lang="en-US"/>
          </a:p>
        </p:txBody>
      </p:sp>
    </p:spTree>
    <p:extLst>
      <p:ext uri="{BB962C8B-B14F-4D97-AF65-F5344CB8AC3E}">
        <p14:creationId xmlns:p14="http://schemas.microsoft.com/office/powerpoint/2010/main" val="397193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jp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3812" y="381000"/>
            <a:ext cx="96012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93814" y="1828800"/>
            <a:ext cx="9601200" cy="4343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93813" y="6400801"/>
            <a:ext cx="6324599" cy="276226"/>
          </a:xfrm>
          <a:prstGeom prst="rect">
            <a:avLst/>
          </a:prstGeom>
        </p:spPr>
        <p:txBody>
          <a:bodyPr vert="horz" lIns="91440" tIns="45720" rIns="91440" bIns="45720" rtlCol="0" anchor="ctr"/>
          <a:lstStyle>
            <a:lvl1pPr algn="l">
              <a:defRPr sz="1000" cap="all" baseline="0">
                <a:solidFill>
                  <a:schemeClr val="tx1">
                    <a:tint val="75000"/>
                  </a:schemeClr>
                </a:solidFill>
              </a:defRPr>
            </a:lvl1pPr>
          </a:lstStyle>
          <a:p>
            <a:endParaRPr/>
          </a:p>
        </p:txBody>
      </p:sp>
      <p:sp>
        <p:nvSpPr>
          <p:cNvPr id="4" name="Date Placeholder 3"/>
          <p:cNvSpPr>
            <a:spLocks noGrp="1"/>
          </p:cNvSpPr>
          <p:nvPr>
            <p:ph type="dt" sz="half" idx="2"/>
          </p:nvPr>
        </p:nvSpPr>
        <p:spPr>
          <a:xfrm>
            <a:off x="7999412" y="6400801"/>
            <a:ext cx="1320059" cy="276226"/>
          </a:xfrm>
          <a:prstGeom prst="rect">
            <a:avLst/>
          </a:prstGeom>
        </p:spPr>
        <p:txBody>
          <a:bodyPr vert="horz" lIns="91440" tIns="45720" rIns="91440" bIns="45720" rtlCol="0" anchor="ctr"/>
          <a:lstStyle>
            <a:lvl1pPr algn="r">
              <a:defRPr sz="1000">
                <a:solidFill>
                  <a:schemeClr val="tx1">
                    <a:tint val="75000"/>
                  </a:schemeClr>
                </a:solidFill>
              </a:defRPr>
            </a:lvl1pPr>
          </a:lstStyle>
          <a:p>
            <a:fld id="{881DC1F7-A9E9-4D8B-8C97-C74523B2CF2A}" type="datetimeFigureOut">
              <a:rPr lang="en-US"/>
              <a:pPr/>
              <a:t>01/12/2016</a:t>
            </a:fld>
            <a:endParaRPr/>
          </a:p>
        </p:txBody>
      </p:sp>
      <p:sp>
        <p:nvSpPr>
          <p:cNvPr id="6" name="Slide Number Placeholder 5"/>
          <p:cNvSpPr>
            <a:spLocks noGrp="1"/>
          </p:cNvSpPr>
          <p:nvPr>
            <p:ph type="sldNum" sz="quarter" idx="4"/>
          </p:nvPr>
        </p:nvSpPr>
        <p:spPr>
          <a:xfrm>
            <a:off x="9675812" y="6400801"/>
            <a:ext cx="1219202" cy="276226"/>
          </a:xfrm>
          <a:prstGeom prst="rect">
            <a:avLst/>
          </a:prstGeom>
        </p:spPr>
        <p:txBody>
          <a:bodyPr vert="horz" lIns="91440" tIns="45720" rIns="91440" bIns="45720" rtlCol="0" anchor="ctr"/>
          <a:lstStyle>
            <a:lvl1pPr algn="r">
              <a:defRPr sz="1000">
                <a:solidFill>
                  <a:schemeClr val="tx1">
                    <a:tint val="75000"/>
                  </a:schemeClr>
                </a:solidFill>
              </a:defRPr>
            </a:lvl1pPr>
          </a:lstStyle>
          <a:p>
            <a:fld id="{299542E4-2CCF-42F6-9D92-ED568035133D}" type="slidenum">
              <a:rPr/>
              <a:pPr/>
              <a:t>‹#›</a:t>
            </a:fld>
            <a:endParaRPr/>
          </a:p>
        </p:txBody>
      </p:sp>
    </p:spTree>
    <p:extLst>
      <p:ext uri="{BB962C8B-B14F-4D97-AF65-F5344CB8AC3E}">
        <p14:creationId xmlns:p14="http://schemas.microsoft.com/office/powerpoint/2010/main" val="4108209902"/>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2"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600"/>
        </a:spcBef>
        <a:buFont typeface="Arial" pitchFamily="34" charset="0"/>
        <a:buChar char="•"/>
        <a:defRPr sz="24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Font typeface="Century" pitchFamily="18" charset="0"/>
        <a:buChar char="–"/>
        <a:defRPr sz="2000" kern="1200">
          <a:solidFill>
            <a:schemeClr val="tx1"/>
          </a:solidFill>
          <a:latin typeface="+mn-lt"/>
          <a:ea typeface="+mn-ea"/>
          <a:cs typeface="+mn-cs"/>
        </a:defRPr>
      </a:lvl2pPr>
      <a:lvl3pPr marL="960120" indent="-2286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1325880"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691640"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5pPr>
      <a:lvl6pPr marL="205740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6pPr>
      <a:lvl7pPr marL="242316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7pPr>
      <a:lvl8pPr marL="278892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8pPr>
      <a:lvl9pPr marL="315468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3812" y="381000"/>
            <a:ext cx="96012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293814" y="1828800"/>
            <a:ext cx="9601200" cy="4343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293813" y="6400801"/>
            <a:ext cx="6324599" cy="276226"/>
          </a:xfrm>
          <a:prstGeom prst="rect">
            <a:avLst/>
          </a:prstGeom>
        </p:spPr>
        <p:txBody>
          <a:bodyPr vert="horz" lIns="91440" tIns="45720" rIns="91440" bIns="45720" rtlCol="0" anchor="ctr"/>
          <a:lstStyle>
            <a:lvl1pPr algn="l">
              <a:defRPr sz="1000" cap="all" baseline="0">
                <a:solidFill>
                  <a:schemeClr val="tx1">
                    <a:tint val="75000"/>
                  </a:schemeClr>
                </a:solidFill>
              </a:defRPr>
            </a:lvl1pPr>
          </a:lstStyle>
          <a:p>
            <a:endParaRPr>
              <a:solidFill>
                <a:prstClr val="white">
                  <a:tint val="75000"/>
                </a:prstClr>
              </a:solidFill>
            </a:endParaRPr>
          </a:p>
        </p:txBody>
      </p:sp>
      <p:sp>
        <p:nvSpPr>
          <p:cNvPr id="4" name="Date Placeholder 3"/>
          <p:cNvSpPr>
            <a:spLocks noGrp="1"/>
          </p:cNvSpPr>
          <p:nvPr>
            <p:ph type="dt" sz="half" idx="2"/>
          </p:nvPr>
        </p:nvSpPr>
        <p:spPr>
          <a:xfrm>
            <a:off x="7999412" y="6400801"/>
            <a:ext cx="1320059" cy="276226"/>
          </a:xfrm>
          <a:prstGeom prst="rect">
            <a:avLst/>
          </a:prstGeom>
        </p:spPr>
        <p:txBody>
          <a:bodyPr vert="horz" lIns="91440" tIns="45720" rIns="91440" bIns="45720" rtlCol="0" anchor="ctr"/>
          <a:lstStyle>
            <a:lvl1pPr algn="r">
              <a:defRPr sz="1000">
                <a:solidFill>
                  <a:schemeClr val="tx1">
                    <a:tint val="75000"/>
                  </a:schemeClr>
                </a:solidFill>
              </a:defRPr>
            </a:lvl1pPr>
          </a:lstStyle>
          <a:p>
            <a:fld id="{881DC1F7-A9E9-4D8B-8C97-C74523B2CF2A}" type="datetimeFigureOut">
              <a:rPr lang="en-US">
                <a:solidFill>
                  <a:prstClr val="white">
                    <a:tint val="75000"/>
                  </a:prstClr>
                </a:solidFill>
              </a:rPr>
              <a:pPr/>
              <a:t>01/12/2016</a:t>
            </a:fld>
            <a:endParaRPr>
              <a:solidFill>
                <a:prstClr val="white">
                  <a:tint val="75000"/>
                </a:prstClr>
              </a:solidFill>
            </a:endParaRPr>
          </a:p>
        </p:txBody>
      </p:sp>
      <p:sp>
        <p:nvSpPr>
          <p:cNvPr id="6" name="Slide Number Placeholder 5"/>
          <p:cNvSpPr>
            <a:spLocks noGrp="1"/>
          </p:cNvSpPr>
          <p:nvPr>
            <p:ph type="sldNum" sz="quarter" idx="4"/>
          </p:nvPr>
        </p:nvSpPr>
        <p:spPr>
          <a:xfrm>
            <a:off x="9675812" y="6400801"/>
            <a:ext cx="1219202" cy="276226"/>
          </a:xfrm>
          <a:prstGeom prst="rect">
            <a:avLst/>
          </a:prstGeom>
        </p:spPr>
        <p:txBody>
          <a:bodyPr vert="horz" lIns="91440" tIns="45720" rIns="91440" bIns="45720" rtlCol="0" anchor="ctr"/>
          <a:lstStyle>
            <a:lvl1pPr algn="r">
              <a:defRPr sz="1000">
                <a:solidFill>
                  <a:schemeClr val="tx1">
                    <a:tint val="75000"/>
                  </a:schemeClr>
                </a:solidFill>
              </a:defRPr>
            </a:lvl1pPr>
          </a:lstStyle>
          <a:p>
            <a:fld id="{299542E4-2CCF-42F6-9D92-ED568035133D}" type="slidenum">
              <a:rPr>
                <a:solidFill>
                  <a:prstClr val="white">
                    <a:tint val="75000"/>
                  </a:prstClr>
                </a:solidFill>
              </a:rPr>
              <a:pPr/>
              <a:t>‹#›</a:t>
            </a:fld>
            <a:endParaRPr>
              <a:solidFill>
                <a:prstClr val="white">
                  <a:tint val="75000"/>
                </a:prstClr>
              </a:solidFill>
            </a:endParaRPr>
          </a:p>
        </p:txBody>
      </p:sp>
    </p:spTree>
    <p:extLst>
      <p:ext uri="{BB962C8B-B14F-4D97-AF65-F5344CB8AC3E}">
        <p14:creationId xmlns:p14="http://schemas.microsoft.com/office/powerpoint/2010/main" val="3424611144"/>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600"/>
        </a:spcBef>
        <a:buFont typeface="Arial" pitchFamily="34" charset="0"/>
        <a:buChar char="•"/>
        <a:defRPr sz="24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Font typeface="Century" pitchFamily="18" charset="0"/>
        <a:buChar char="–"/>
        <a:defRPr sz="2000" kern="1200">
          <a:solidFill>
            <a:schemeClr val="tx1"/>
          </a:solidFill>
          <a:latin typeface="+mn-lt"/>
          <a:ea typeface="+mn-ea"/>
          <a:cs typeface="+mn-cs"/>
        </a:defRPr>
      </a:lvl2pPr>
      <a:lvl3pPr marL="960120" indent="-228600"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3pPr>
      <a:lvl4pPr marL="1325880"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4pPr>
      <a:lvl5pPr marL="1691640" indent="-22860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5pPr>
      <a:lvl6pPr marL="205740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6pPr>
      <a:lvl7pPr marL="242316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7pPr>
      <a:lvl8pPr marL="278892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8pPr>
      <a:lvl9pPr marL="3154680" indent="-228600" algn="l" defTabSz="914400" rtl="0" eaLnBrk="1" latinLnBrk="0" hangingPunct="1">
        <a:spcBef>
          <a:spcPts val="600"/>
        </a:spcBef>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jpeg"/><Relationship Id="rId1" Type="http://schemas.openxmlformats.org/officeDocument/2006/relationships/slideLayout" Target="../slideLayouts/slideLayout25.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brightnessContrast bright="-26000" contrast="-52000"/>
                    </a14:imgEffect>
                  </a14:imgLayer>
                </a14:imgProps>
              </a:ext>
              <a:ext uri="{28A0092B-C50C-407E-A947-70E740481C1C}">
                <a14:useLocalDpi xmlns:a14="http://schemas.microsoft.com/office/drawing/2010/main" val="0"/>
              </a:ext>
            </a:extLst>
          </a:blip>
          <a:stretch>
            <a:fillRect/>
          </a:stretch>
        </p:blipFill>
        <p:spPr>
          <a:xfrm>
            <a:off x="2149" y="0"/>
            <a:ext cx="12184527" cy="6852236"/>
          </a:xfrm>
          <a:prstGeom prst="rect">
            <a:avLst/>
          </a:prstGeom>
          <a:blipFill>
            <a:blip r:embed="rId4">
              <a:alphaModFix amt="21000"/>
            </a:blip>
            <a:stretch>
              <a:fillRect/>
            </a:stretch>
          </a:blipFill>
          <a:effectLst>
            <a:glow rad="127000">
              <a:schemeClr val="accent1">
                <a:alpha val="74000"/>
              </a:schemeClr>
            </a:glow>
          </a:effectLst>
        </p:spPr>
      </p:pic>
      <p:sp>
        <p:nvSpPr>
          <p:cNvPr id="3" name="Symbol zastępczy tekstu 2"/>
          <p:cNvSpPr>
            <a:spLocks noGrp="1"/>
          </p:cNvSpPr>
          <p:nvPr>
            <p:ph type="body" sz="quarter" idx="10"/>
          </p:nvPr>
        </p:nvSpPr>
        <p:spPr>
          <a:xfrm>
            <a:off x="3732827" y="381000"/>
            <a:ext cx="4723170" cy="1647825"/>
          </a:xfrm>
        </p:spPr>
        <p:txBody>
          <a:bodyPr>
            <a:normAutofit fontScale="92500" lnSpcReduction="20000"/>
          </a:bodyPr>
          <a:lstStyle/>
          <a:p>
            <a:endParaRPr lang="en-US" sz="60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r>
              <a:rPr lang="en-US" sz="60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CORPBASE</a:t>
            </a:r>
          </a:p>
          <a:p>
            <a:endParaRPr lang="pl-PL" sz="6000" dirty="0">
              <a:effectLst>
                <a:outerShdw blurRad="38100" dist="38100" dir="2700000" algn="tl">
                  <a:srgbClr val="000000">
                    <a:alpha val="43137"/>
                  </a:srgbClr>
                </a:outerShdw>
              </a:effectLst>
            </a:endParaRPr>
          </a:p>
        </p:txBody>
      </p:sp>
      <p:sp>
        <p:nvSpPr>
          <p:cNvPr id="4" name="Symbol zastępczy tekstu 3"/>
          <p:cNvSpPr>
            <a:spLocks noGrp="1"/>
          </p:cNvSpPr>
          <p:nvPr>
            <p:ph type="body" sz="quarter" idx="11"/>
          </p:nvPr>
        </p:nvSpPr>
        <p:spPr>
          <a:xfrm>
            <a:off x="1218883" y="5181600"/>
            <a:ext cx="10741402" cy="1600200"/>
          </a:xfrm>
        </p:spPr>
        <p:txBody>
          <a:bodyPr>
            <a:noAutofit/>
          </a:bodyPr>
          <a:lstStyle/>
          <a:p>
            <a:pPr lvl="0" algn="ctr"/>
            <a:r>
              <a:rPr lang="en-US" sz="18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Abhishek</a:t>
            </a:r>
            <a:r>
              <a:rPr lang="en-US" sz="1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18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Choudhury</a:t>
            </a:r>
            <a:r>
              <a:rPr lang="en-US" sz="1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 </a:t>
            </a:r>
            <a:r>
              <a:rPr lang="en-US" sz="18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Amarjit</a:t>
            </a:r>
            <a:r>
              <a:rPr lang="en-US" sz="1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Dhal | </a:t>
            </a:r>
            <a:r>
              <a:rPr lang="en-US" sz="18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Ameya</a:t>
            </a:r>
            <a:r>
              <a:rPr lang="en-US" sz="1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18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Ghatpande</a:t>
            </a:r>
            <a:r>
              <a:rPr lang="en-US" sz="1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 </a:t>
            </a:r>
            <a:r>
              <a:rPr lang="en-US" sz="18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Chaitrali</a:t>
            </a:r>
            <a:r>
              <a:rPr lang="en-US" sz="1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18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Madhav</a:t>
            </a:r>
            <a:r>
              <a:rPr lang="en-US" sz="1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18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Naik</a:t>
            </a:r>
            <a:endParaRPr lang="en-US" sz="1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r>
              <a:rPr lang="en-US" sz="18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Omkar</a:t>
            </a:r>
            <a:r>
              <a:rPr lang="en-US" sz="1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18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Gokhale</a:t>
            </a:r>
            <a:r>
              <a:rPr lang="en-US" sz="1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 </a:t>
            </a:r>
            <a:r>
              <a:rPr lang="en-US" sz="18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Sahil</a:t>
            </a:r>
            <a:r>
              <a:rPr lang="en-US" sz="1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18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Chandawale</a:t>
            </a:r>
            <a:r>
              <a:rPr lang="en-US" sz="1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 </a:t>
            </a:r>
            <a:r>
              <a:rPr lang="en-US" sz="18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Vaibhav</a:t>
            </a:r>
            <a:r>
              <a:rPr lang="en-US" sz="1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18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Deorukhkar</a:t>
            </a:r>
            <a:endParaRPr lang="en-US" sz="1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r>
              <a:rPr lang="en-US" sz="1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GROUP 1</a:t>
            </a:r>
          </a:p>
          <a:p>
            <a:pPr lvl="0" algn="l"/>
            <a:endParaRPr lang="en-US" sz="1800" dirty="0">
              <a:latin typeface="Arial" panose="020B0604020202020204" pitchFamily="34" charset="0"/>
              <a:cs typeface="Arial" panose="020B0604020202020204" pitchFamily="34" charset="0"/>
            </a:endParaRPr>
          </a:p>
          <a:p>
            <a:pPr algn="l"/>
            <a:endParaRPr lang="en-US" sz="1800" dirty="0">
              <a:latin typeface="Arial" panose="020B0604020202020204" pitchFamily="34" charset="0"/>
              <a:cs typeface="Arial" panose="020B0604020202020204" pitchFamily="34" charset="0"/>
            </a:endParaRPr>
          </a:p>
          <a:p>
            <a:pPr lvl="0" algn="l"/>
            <a:endParaRPr lang="en-US" sz="1800" dirty="0">
              <a:latin typeface="Arial" panose="020B0604020202020204" pitchFamily="34" charset="0"/>
              <a:cs typeface="Arial" panose="020B0604020202020204" pitchFamily="34" charset="0"/>
            </a:endParaRPr>
          </a:p>
          <a:p>
            <a:pPr algn="l"/>
            <a:endParaRPr lang="en-US" sz="1800" dirty="0">
              <a:latin typeface="Arial" panose="020B0604020202020204" pitchFamily="34" charset="0"/>
              <a:cs typeface="Arial" panose="020B0604020202020204" pitchFamily="34" charset="0"/>
            </a:endParaRPr>
          </a:p>
          <a:p>
            <a:pPr lvl="0"/>
            <a:r>
              <a:rPr lang="en-US" sz="1800" dirty="0">
                <a:latin typeface="Arial" panose="020B0604020202020204" pitchFamily="34" charset="0"/>
                <a:cs typeface="Arial" panose="020B0604020202020204" pitchFamily="34" charset="0"/>
              </a:rPr>
              <a:t> </a:t>
            </a:r>
          </a:p>
          <a:p>
            <a:pPr lvl="0"/>
            <a:endParaRPr lang="en-US" sz="1800" dirty="0">
              <a:latin typeface="Arial" panose="020B0604020202020204" pitchFamily="34" charset="0"/>
              <a:cs typeface="Arial" panose="020B0604020202020204" pitchFamily="34" charset="0"/>
            </a:endParaRPr>
          </a:p>
          <a:p>
            <a:pPr lvl="0"/>
            <a:endParaRPr lang="pl-PL" sz="1800" dirty="0">
              <a:latin typeface="Arial" panose="020B0604020202020204" pitchFamily="34" charset="0"/>
              <a:cs typeface="Arial" panose="020B0604020202020204" pitchFamily="34" charset="0"/>
            </a:endParaRPr>
          </a:p>
          <a:p>
            <a:pPr lvl="0"/>
            <a:endParaRPr lang="pl-PL"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7067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000" dirty="0"/>
              <a:t> </a:t>
            </a:r>
            <a:r>
              <a:rPr lang="en-US" sz="6000" dirty="0">
                <a:latin typeface="Arial" panose="020B0604020202020204" pitchFamily="34" charset="0"/>
                <a:cs typeface="Arial" panose="020B0604020202020204" pitchFamily="34" charset="0"/>
              </a:rPr>
              <a:t>Data Modeling</a:t>
            </a:r>
          </a:p>
        </p:txBody>
      </p:sp>
      <p:sp>
        <p:nvSpPr>
          <p:cNvPr id="14" name="Content Placeholder 13"/>
          <p:cNvSpPr>
            <a:spLocks noGrp="1"/>
          </p:cNvSpPr>
          <p:nvPr>
            <p:ph idx="1"/>
          </p:nvPr>
        </p:nvSpPr>
        <p:spPr>
          <a:xfrm>
            <a:off x="1293814" y="1676400"/>
            <a:ext cx="9601200" cy="4495800"/>
          </a:xfrm>
        </p:spPr>
        <p:txBody>
          <a:bodyPr>
            <a:normAutofit fontScale="92500"/>
          </a:bodyPr>
          <a:lstStyle/>
          <a:p>
            <a:pPr marL="457200" lvl="0" indent="-361950">
              <a:lnSpc>
                <a:spcPct val="160000"/>
              </a:lnSpc>
              <a:spcBef>
                <a:spcPts val="0"/>
              </a:spcBef>
              <a:buClr>
                <a:schemeClr val="lt1"/>
              </a:buClr>
              <a:buSzPct val="100000"/>
              <a:buFont typeface="Calibri"/>
            </a:pPr>
            <a:r>
              <a:rPr lang="en-US" sz="2600" dirty="0">
                <a:solidFill>
                  <a:schemeClr val="lt1"/>
                </a:solidFill>
                <a:latin typeface="Arial" panose="020B0604020202020204" pitchFamily="34" charset="0"/>
                <a:cs typeface="Arial" panose="020B0604020202020204" pitchFamily="34" charset="0"/>
              </a:rPr>
              <a:t>Handling Nulls</a:t>
            </a:r>
          </a:p>
          <a:p>
            <a:pPr marL="457200" lvl="0" indent="-361950">
              <a:lnSpc>
                <a:spcPct val="160000"/>
              </a:lnSpc>
              <a:spcBef>
                <a:spcPts val="0"/>
              </a:spcBef>
              <a:buClr>
                <a:schemeClr val="lt1"/>
              </a:buClr>
              <a:buSzPct val="100000"/>
            </a:pPr>
            <a:r>
              <a:rPr lang="en-US" sz="2600" dirty="0">
                <a:solidFill>
                  <a:schemeClr val="lt1"/>
                </a:solidFill>
                <a:latin typeface="Arial" panose="020B0604020202020204" pitchFamily="34" charset="0"/>
                <a:cs typeface="Arial" panose="020B0604020202020204" pitchFamily="34" charset="0"/>
              </a:rPr>
              <a:t>Date-Time consistency</a:t>
            </a:r>
          </a:p>
          <a:p>
            <a:pPr marL="457200" lvl="0" indent="-361950">
              <a:lnSpc>
                <a:spcPct val="160000"/>
              </a:lnSpc>
              <a:spcBef>
                <a:spcPts val="0"/>
              </a:spcBef>
              <a:buClr>
                <a:schemeClr val="lt1"/>
              </a:buClr>
              <a:buSzPct val="100000"/>
            </a:pPr>
            <a:r>
              <a:rPr lang="en-US" sz="2600" dirty="0">
                <a:solidFill>
                  <a:schemeClr val="lt1"/>
                </a:solidFill>
                <a:latin typeface="Arial" panose="020B0604020202020204" pitchFamily="34" charset="0"/>
                <a:cs typeface="Arial" panose="020B0604020202020204" pitchFamily="34" charset="0"/>
              </a:rPr>
              <a:t>Location format consistency</a:t>
            </a:r>
          </a:p>
          <a:p>
            <a:pPr marL="457200" lvl="0" indent="-361950">
              <a:lnSpc>
                <a:spcPct val="160000"/>
              </a:lnSpc>
              <a:spcBef>
                <a:spcPts val="0"/>
              </a:spcBef>
              <a:buClr>
                <a:schemeClr val="lt1"/>
              </a:buClr>
              <a:buSzPct val="100000"/>
              <a:buFont typeface="Calibri"/>
            </a:pPr>
            <a:r>
              <a:rPr lang="en-US" sz="2600" dirty="0">
                <a:solidFill>
                  <a:schemeClr val="lt1"/>
                </a:solidFill>
                <a:latin typeface="Arial" panose="020B0604020202020204" pitchFamily="34" charset="0"/>
                <a:cs typeface="Arial" panose="020B0604020202020204" pitchFamily="34" charset="0"/>
              </a:rPr>
              <a:t>Cleaning junk problems</a:t>
            </a:r>
          </a:p>
          <a:p>
            <a:pPr marL="457200" lvl="0" indent="-361950">
              <a:lnSpc>
                <a:spcPct val="160000"/>
              </a:lnSpc>
              <a:spcBef>
                <a:spcPts val="0"/>
              </a:spcBef>
              <a:buClr>
                <a:schemeClr val="lt1"/>
              </a:buClr>
              <a:buSzPct val="100000"/>
            </a:pPr>
            <a:r>
              <a:rPr lang="en-US" sz="2600" dirty="0">
                <a:solidFill>
                  <a:schemeClr val="lt1"/>
                </a:solidFill>
                <a:latin typeface="Arial" panose="020B0604020202020204" pitchFamily="34" charset="0"/>
                <a:cs typeface="Arial" panose="020B0604020202020204" pitchFamily="34" charset="0"/>
              </a:rPr>
              <a:t>Filtering relevant data.</a:t>
            </a:r>
          </a:p>
          <a:p>
            <a:pPr marL="457200" lvl="0" indent="-361950">
              <a:lnSpc>
                <a:spcPct val="160000"/>
              </a:lnSpc>
              <a:spcBef>
                <a:spcPts val="0"/>
              </a:spcBef>
              <a:buClr>
                <a:schemeClr val="lt1"/>
              </a:buClr>
              <a:buSzPct val="100000"/>
            </a:pPr>
            <a:r>
              <a:rPr lang="en-US" sz="2600" dirty="0">
                <a:solidFill>
                  <a:schemeClr val="lt1"/>
                </a:solidFill>
                <a:latin typeface="Arial" panose="020B0604020202020204" pitchFamily="34" charset="0"/>
                <a:cs typeface="Arial" panose="020B0604020202020204" pitchFamily="34" charset="0"/>
              </a:rPr>
              <a:t>Using Joins from multiple sources</a:t>
            </a:r>
          </a:p>
          <a:p>
            <a:pPr marL="457200" indent="-419100">
              <a:lnSpc>
                <a:spcPct val="160000"/>
              </a:lnSpc>
              <a:spcBef>
                <a:spcPts val="0"/>
              </a:spcBef>
              <a:buSzPct val="100000"/>
            </a:pPr>
            <a:r>
              <a:rPr lang="en-US" sz="2600" dirty="0">
                <a:solidFill>
                  <a:schemeClr val="lt1"/>
                </a:solidFill>
                <a:latin typeface="Arial" panose="020B0604020202020204" pitchFamily="34" charset="0"/>
                <a:cs typeface="Arial" panose="020B0604020202020204" pitchFamily="34" charset="0"/>
              </a:rPr>
              <a:t>Approximate time allocated – 40 %</a:t>
            </a:r>
            <a:endParaRPr lang="en-US" sz="2600" dirty="0">
              <a:latin typeface="Arial" panose="020B0604020202020204" pitchFamily="34" charset="0"/>
              <a:cs typeface="Arial" panose="020B0604020202020204" pitchFamily="34" charset="0"/>
            </a:endParaRPr>
          </a:p>
          <a:p>
            <a:pPr marL="38100" indent="0" algn="r">
              <a:lnSpc>
                <a:spcPct val="100000"/>
              </a:lnSpc>
              <a:spcBef>
                <a:spcPts val="0"/>
              </a:spcBef>
              <a:buSzPct val="100000"/>
              <a:buNone/>
            </a:pPr>
            <a:r>
              <a:rPr lang="en-US" sz="2000" dirty="0">
                <a:latin typeface="Arial" panose="020B0604020202020204" pitchFamily="34" charset="0"/>
                <a:cs typeface="Arial" panose="020B0604020202020204" pitchFamily="34" charset="0"/>
              </a:rPr>
              <a:t>	</a:t>
            </a:r>
            <a:endParaRPr lang="en-US" sz="3600" dirty="0">
              <a:latin typeface="Arial" panose="020B0604020202020204" pitchFamily="34" charset="0"/>
              <a:cs typeface="Arial" panose="020B0604020202020204" pitchFamily="34" charset="0"/>
            </a:endParaRPr>
          </a:p>
          <a:p>
            <a:pPr marL="457200" indent="-419100">
              <a:lnSpc>
                <a:spcPct val="100000"/>
              </a:lnSpc>
              <a:spcBef>
                <a:spcPts val="0"/>
              </a:spcBef>
              <a:buSzPct val="100000"/>
            </a:pPr>
            <a:endParaRPr lang="en-US" sz="3600" dirty="0">
              <a:latin typeface="Arial" panose="020B0604020202020204" pitchFamily="34" charset="0"/>
              <a:cs typeface="Arial" panose="020B0604020202020204" pitchFamily="34" charset="0"/>
            </a:endParaRPr>
          </a:p>
          <a:p>
            <a:pPr marL="457200" lvl="0" indent="-419100">
              <a:lnSpc>
                <a:spcPct val="100000"/>
              </a:lnSpc>
              <a:spcBef>
                <a:spcPts val="0"/>
              </a:spcBef>
              <a:buSzPct val="100000"/>
            </a:pPr>
            <a:endParaRPr lang="en-US" sz="3600" dirty="0">
              <a:latin typeface="Arial" panose="020B0604020202020204" pitchFamily="34" charset="0"/>
              <a:cs typeface="Arial" panose="020B0604020202020204" pitchFamily="34" charset="0"/>
            </a:endParaRPr>
          </a:p>
          <a:p>
            <a:pPr marL="457200" indent="-419100">
              <a:lnSpc>
                <a:spcPct val="100000"/>
              </a:lnSpc>
              <a:spcBef>
                <a:spcPts val="0"/>
              </a:spcBef>
              <a:buSzPct val="100000"/>
            </a:pPr>
            <a:endParaRPr lang="en-US" sz="3600" dirty="0">
              <a:latin typeface="Arial" panose="020B0604020202020204" pitchFamily="34" charset="0"/>
              <a:cs typeface="Arial" panose="020B0604020202020204" pitchFamily="34" charset="0"/>
            </a:endParaRPr>
          </a:p>
          <a:p>
            <a:pPr marL="457200" lvl="0" indent="-419100">
              <a:spcBef>
                <a:spcPts val="0"/>
              </a:spcBef>
              <a:buSzPct val="100000"/>
            </a:pPr>
            <a:endParaRPr lang="en-US" sz="3600" dirty="0">
              <a:latin typeface="Arial" panose="020B0604020202020204" pitchFamily="34" charset="0"/>
              <a:cs typeface="Arial" panose="020B0604020202020204" pitchFamily="34" charset="0"/>
            </a:endParaRPr>
          </a:p>
        </p:txBody>
      </p:sp>
      <p:pic>
        <p:nvPicPr>
          <p:cNvPr id="5" name="Shape 164"/>
          <p:cNvPicPr preferRelativeResize="0"/>
          <p:nvPr/>
        </p:nvPicPr>
        <p:blipFill>
          <a:blip r:embed="rId3">
            <a:alphaModFix/>
          </a:blip>
          <a:stretch>
            <a:fillRect/>
          </a:stretch>
        </p:blipFill>
        <p:spPr>
          <a:xfrm>
            <a:off x="836612" y="1655618"/>
            <a:ext cx="10515599" cy="4456499"/>
          </a:xfrm>
          <a:prstGeom prst="rect">
            <a:avLst/>
          </a:prstGeom>
          <a:ln>
            <a:noFill/>
          </a:ln>
          <a:effectLst>
            <a:softEdge rad="112500"/>
          </a:effectLst>
        </p:spPr>
      </p:pic>
    </p:spTree>
    <p:extLst>
      <p:ext uri="{BB962C8B-B14F-4D97-AF65-F5344CB8AC3E}">
        <p14:creationId xmlns:p14="http://schemas.microsoft.com/office/powerpoint/2010/main" val="3002107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1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49520" y="838200"/>
            <a:ext cx="5783091" cy="1446550"/>
          </a:xfrm>
          <a:prstGeom prst="rect">
            <a:avLst/>
          </a:prstGeom>
          <a:noFill/>
        </p:spPr>
        <p:txBody>
          <a:bodyPr wrap="square" rtlCol="0">
            <a:spAutoFit/>
          </a:bodyPr>
          <a:lstStyle/>
          <a:p>
            <a:pPr algn="ctr"/>
            <a:r>
              <a:rPr lang="en-US" sz="4400" b="1" dirty="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LEARNINGS FROM THE PROJECT</a:t>
            </a:r>
          </a:p>
        </p:txBody>
      </p:sp>
    </p:spTree>
    <p:extLst>
      <p:ext uri="{BB962C8B-B14F-4D97-AF65-F5344CB8AC3E}">
        <p14:creationId xmlns:p14="http://schemas.microsoft.com/office/powerpoint/2010/main" val="1874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normAutofit/>
          </a:bodyPr>
          <a:lstStyle/>
          <a:p>
            <a:pPr>
              <a:spcBef>
                <a:spcPts val="0"/>
              </a:spcBef>
            </a:pPr>
            <a:r>
              <a:rPr lang="en-US" sz="3600" dirty="0">
                <a:latin typeface="Arial" panose="020B0604020202020204" pitchFamily="34" charset="0"/>
                <a:cs typeface="Arial" panose="020B0604020202020204" pitchFamily="34" charset="0"/>
              </a:rPr>
              <a:t>Mapping concepts from class </a:t>
            </a:r>
          </a:p>
          <a:p>
            <a:pPr marL="0" indent="0">
              <a:spcBef>
                <a:spcPts val="0"/>
              </a:spcBef>
              <a:buNone/>
            </a:pPr>
            <a:endParaRPr lang="en-US" sz="3600" dirty="0">
              <a:latin typeface="Arial" panose="020B0604020202020204" pitchFamily="34" charset="0"/>
              <a:cs typeface="Arial" panose="020B0604020202020204" pitchFamily="34" charset="0"/>
            </a:endParaRPr>
          </a:p>
          <a:p>
            <a:pPr>
              <a:spcBef>
                <a:spcPts val="0"/>
              </a:spcBef>
            </a:pPr>
            <a:endParaRPr lang="en-US" sz="3600" dirty="0">
              <a:latin typeface="Arial" panose="020B0604020202020204" pitchFamily="34" charset="0"/>
              <a:cs typeface="Arial" panose="020B0604020202020204" pitchFamily="34" charset="0"/>
            </a:endParaRPr>
          </a:p>
          <a:p>
            <a:pPr>
              <a:spcBef>
                <a:spcPts val="0"/>
              </a:spcBef>
            </a:pPr>
            <a:r>
              <a:rPr lang="en-US" sz="3600" dirty="0">
                <a:latin typeface="Arial" panose="020B0604020202020204" pitchFamily="34" charset="0"/>
                <a:cs typeface="Arial" panose="020B0604020202020204" pitchFamily="34" charset="0"/>
              </a:rPr>
              <a:t>Enhancing tool knowledge </a:t>
            </a:r>
          </a:p>
          <a:p>
            <a:pPr marL="0" indent="0">
              <a:spcBef>
                <a:spcPts val="0"/>
              </a:spcBef>
              <a:buNone/>
            </a:pPr>
            <a:endParaRPr lang="en-US" sz="3600" dirty="0">
              <a:latin typeface="Arial" panose="020B0604020202020204" pitchFamily="34" charset="0"/>
              <a:cs typeface="Arial" panose="020B0604020202020204" pitchFamily="34" charset="0"/>
            </a:endParaRPr>
          </a:p>
          <a:p>
            <a:pPr marL="0" indent="0">
              <a:spcBef>
                <a:spcPts val="0"/>
              </a:spcBef>
              <a:buNone/>
            </a:pPr>
            <a:endParaRPr lang="en-US" sz="3600" dirty="0">
              <a:latin typeface="Arial" panose="020B0604020202020204" pitchFamily="34" charset="0"/>
              <a:cs typeface="Arial" panose="020B0604020202020204" pitchFamily="34" charset="0"/>
            </a:endParaRPr>
          </a:p>
          <a:p>
            <a:pPr marL="0" indent="0">
              <a:spcBef>
                <a:spcPts val="0"/>
              </a:spcBef>
              <a:buNone/>
            </a:pPr>
            <a:endParaRPr lang="en-US" sz="3600" dirty="0">
              <a:latin typeface="Arial" panose="020B0604020202020204" pitchFamily="34" charset="0"/>
              <a:cs typeface="Arial" panose="020B0604020202020204" pitchFamily="34" charset="0"/>
            </a:endParaRPr>
          </a:p>
        </p:txBody>
      </p:sp>
      <p:pic>
        <p:nvPicPr>
          <p:cNvPr id="1026" name="Picture 2" descr="Image result for alteryx transparen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0012" y="4791207"/>
            <a:ext cx="2216727" cy="7699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ql server logo 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6676" y="4606502"/>
            <a:ext cx="3124200" cy="9546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7442" y="4648700"/>
            <a:ext cx="3505200" cy="950268"/>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0412" y="1853045"/>
            <a:ext cx="2381250"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330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normAutofit/>
          </a:bodyPr>
          <a:lstStyle/>
          <a:p>
            <a:pPr>
              <a:spcBef>
                <a:spcPts val="0"/>
              </a:spcBef>
            </a:pPr>
            <a:endParaRPr lang="en-US" sz="3600" dirty="0">
              <a:latin typeface="Arial" panose="020B0604020202020204" pitchFamily="34" charset="0"/>
              <a:cs typeface="Arial" panose="020B0604020202020204" pitchFamily="34" charset="0"/>
            </a:endParaRPr>
          </a:p>
          <a:p>
            <a:pPr>
              <a:spcBef>
                <a:spcPts val="0"/>
              </a:spcBef>
            </a:pPr>
            <a:r>
              <a:rPr lang="en-US" sz="3600" dirty="0">
                <a:latin typeface="Arial" panose="020B0604020202020204" pitchFamily="34" charset="0"/>
                <a:cs typeface="Arial" panose="020B0604020202020204" pitchFamily="34" charset="0"/>
              </a:rPr>
              <a:t>Project</a:t>
            </a:r>
            <a:r>
              <a:rPr lang="en-US" sz="3600" dirty="0"/>
              <a:t> </a:t>
            </a:r>
            <a:r>
              <a:rPr lang="en-US" sz="3600" dirty="0">
                <a:latin typeface="Arial" panose="020B0604020202020204" pitchFamily="34" charset="0"/>
                <a:cs typeface="Arial" panose="020B0604020202020204" pitchFamily="34" charset="0"/>
              </a:rPr>
              <a:t>Management</a:t>
            </a:r>
          </a:p>
          <a:p>
            <a:pPr marL="0" indent="0">
              <a:spcBef>
                <a:spcPts val="0"/>
              </a:spcBef>
              <a:buNone/>
            </a:pPr>
            <a:endParaRPr lang="en-US" sz="3600" dirty="0">
              <a:latin typeface="Arial" panose="020B0604020202020204" pitchFamily="34" charset="0"/>
              <a:cs typeface="Arial" panose="020B0604020202020204" pitchFamily="34" charset="0"/>
            </a:endParaRPr>
          </a:p>
          <a:p>
            <a:pPr marL="0" indent="0">
              <a:spcBef>
                <a:spcPts val="0"/>
              </a:spcBef>
              <a:buNone/>
            </a:pPr>
            <a:endParaRPr lang="en-US" sz="3600" dirty="0">
              <a:latin typeface="Arial" panose="020B0604020202020204" pitchFamily="34" charset="0"/>
              <a:cs typeface="Arial" panose="020B0604020202020204" pitchFamily="34" charset="0"/>
            </a:endParaRPr>
          </a:p>
          <a:p>
            <a:pPr>
              <a:spcBef>
                <a:spcPts val="0"/>
              </a:spcBef>
            </a:pPr>
            <a:r>
              <a:rPr lang="en-US" sz="3600" dirty="0">
                <a:latin typeface="Arial" panose="020B0604020202020204" pitchFamily="34" charset="0"/>
                <a:cs typeface="Arial" panose="020B0604020202020204" pitchFamily="34" charset="0"/>
              </a:rPr>
              <a:t>Time Management</a:t>
            </a:r>
          </a:p>
        </p:txBody>
      </p:sp>
      <p:pic>
        <p:nvPicPr>
          <p:cNvPr id="8" name="Shape 193"/>
          <p:cNvPicPr preferRelativeResize="0"/>
          <p:nvPr/>
        </p:nvPicPr>
        <p:blipFill>
          <a:blip r:embed="rId2">
            <a:alphaModFix/>
          </a:blip>
          <a:stretch>
            <a:fillRect/>
          </a:stretch>
        </p:blipFill>
        <p:spPr>
          <a:xfrm>
            <a:off x="6399212" y="2057400"/>
            <a:ext cx="4343400" cy="2667000"/>
          </a:xfrm>
          <a:prstGeom prst="rect">
            <a:avLst/>
          </a:prstGeom>
          <a:noFill/>
          <a:ln>
            <a:noFill/>
          </a:ln>
        </p:spPr>
      </p:pic>
    </p:spTree>
    <p:extLst>
      <p:ext uri="{BB962C8B-B14F-4D97-AF65-F5344CB8AC3E}">
        <p14:creationId xmlns:p14="http://schemas.microsoft.com/office/powerpoint/2010/main" val="97467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AutoShape 4" descr="Image result for team wallpap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84212" y="1676400"/>
            <a:ext cx="4572000" cy="1446550"/>
          </a:xfrm>
          <a:prstGeom prst="rect">
            <a:avLst/>
          </a:prstGeom>
          <a:noFill/>
        </p:spPr>
        <p:txBody>
          <a:bodyPr wrap="square" rtlCol="0">
            <a:spAutoFit/>
          </a:bodyPr>
          <a:lstStyle/>
          <a:p>
            <a:pPr algn="ctr"/>
            <a:r>
              <a:rPr lang="en-US" sz="4400" b="1" dirty="0">
                <a:solidFill>
                  <a:prstClr val="black">
                    <a:lumMod val="75000"/>
                    <a:lumOff val="25000"/>
                  </a:prst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WORKING AS A TEAM</a:t>
            </a:r>
          </a:p>
        </p:txBody>
      </p:sp>
    </p:spTree>
    <p:extLst>
      <p:ext uri="{BB962C8B-B14F-4D97-AF65-F5344CB8AC3E}">
        <p14:creationId xmlns:p14="http://schemas.microsoft.com/office/powerpoint/2010/main" val="335409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217612" y="1295400"/>
            <a:ext cx="9601200" cy="4343400"/>
          </a:xfrm>
        </p:spPr>
        <p:txBody>
          <a:bodyPr>
            <a:normAutofit fontScale="92500" lnSpcReduction="10000"/>
          </a:bodyPr>
          <a:lstStyle/>
          <a:p>
            <a:pPr marL="457200" lvl="0" indent="-419100">
              <a:lnSpc>
                <a:spcPct val="150000"/>
              </a:lnSpc>
              <a:spcBef>
                <a:spcPts val="0"/>
              </a:spcBef>
              <a:buSzPct val="100000"/>
            </a:pPr>
            <a:r>
              <a:rPr lang="en-US" sz="3600" dirty="0">
                <a:latin typeface="Arial" panose="020B0604020202020204" pitchFamily="34" charset="0"/>
                <a:cs typeface="Arial" panose="020B0604020202020204" pitchFamily="34" charset="0"/>
              </a:rPr>
              <a:t>Startup culture (Flat hierarchy) - Contribute what you are good at</a:t>
            </a:r>
          </a:p>
          <a:p>
            <a:pPr marL="457200" lvl="0" indent="-419100">
              <a:lnSpc>
                <a:spcPct val="150000"/>
              </a:lnSpc>
              <a:spcBef>
                <a:spcPts val="0"/>
              </a:spcBef>
              <a:buSzPct val="100000"/>
            </a:pPr>
            <a:r>
              <a:rPr lang="en-US" sz="3600" dirty="0">
                <a:latin typeface="Arial" panose="020B0604020202020204" pitchFamily="34" charset="0"/>
                <a:cs typeface="Arial" panose="020B0604020202020204" pitchFamily="34" charset="0"/>
              </a:rPr>
              <a:t>Knowledge sharing</a:t>
            </a:r>
          </a:p>
          <a:p>
            <a:pPr marL="457200" lvl="0" indent="-419100">
              <a:lnSpc>
                <a:spcPct val="150000"/>
              </a:lnSpc>
              <a:spcBef>
                <a:spcPts val="0"/>
              </a:spcBef>
              <a:buSzPct val="100000"/>
            </a:pPr>
            <a:r>
              <a:rPr lang="en-US" sz="3600" dirty="0">
                <a:latin typeface="Arial" panose="020B0604020202020204" pitchFamily="34" charset="0"/>
                <a:cs typeface="Arial" panose="020B0604020202020204" pitchFamily="34" charset="0"/>
              </a:rPr>
              <a:t>Scrum methodology</a:t>
            </a:r>
          </a:p>
          <a:p>
            <a:pPr marL="457200" lvl="0" indent="-419100">
              <a:lnSpc>
                <a:spcPct val="150000"/>
              </a:lnSpc>
              <a:spcBef>
                <a:spcPts val="0"/>
              </a:spcBef>
              <a:buSzPct val="100000"/>
            </a:pPr>
            <a:r>
              <a:rPr lang="en-US" sz="3600" dirty="0">
                <a:latin typeface="Arial" panose="020B0604020202020204" pitchFamily="34" charset="0"/>
                <a:cs typeface="Arial" panose="020B0604020202020204" pitchFamily="34" charset="0"/>
              </a:rPr>
              <a:t>Update status/problems in shared drive - Discussed during Standup meetings</a:t>
            </a:r>
          </a:p>
        </p:txBody>
      </p:sp>
    </p:spTree>
    <p:extLst>
      <p:ext uri="{BB962C8B-B14F-4D97-AF65-F5344CB8AC3E}">
        <p14:creationId xmlns:p14="http://schemas.microsoft.com/office/powerpoint/2010/main" val="327225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4" y="0"/>
            <a:ext cx="12184871"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27012" y="1219200"/>
            <a:ext cx="3810000" cy="1446550"/>
          </a:xfrm>
          <a:prstGeom prst="rect">
            <a:avLst/>
          </a:prstGeom>
          <a:noFill/>
        </p:spPr>
        <p:txBody>
          <a:bodyPr wrap="square" rtlCol="0">
            <a:spAutoFit/>
          </a:bodyPr>
          <a:lstStyle/>
          <a:p>
            <a:pPr algn="ctr"/>
            <a:r>
              <a:rPr lang="en-US" sz="4400" b="1" dirty="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FUTURE SCOPE</a:t>
            </a:r>
          </a:p>
        </p:txBody>
      </p:sp>
    </p:spTree>
    <p:extLst>
      <p:ext uri="{BB962C8B-B14F-4D97-AF65-F5344CB8AC3E}">
        <p14:creationId xmlns:p14="http://schemas.microsoft.com/office/powerpoint/2010/main" val="387511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normAutofit/>
          </a:bodyPr>
          <a:lstStyle/>
          <a:p>
            <a:pPr>
              <a:lnSpc>
                <a:spcPct val="150000"/>
              </a:lnSpc>
              <a:spcBef>
                <a:spcPts val="0"/>
              </a:spcBef>
            </a:pPr>
            <a:r>
              <a:rPr lang="en-US" sz="3600" dirty="0">
                <a:latin typeface="Arial" panose="020B0604020202020204" pitchFamily="34" charset="0"/>
                <a:cs typeface="Arial" panose="020B0604020202020204" pitchFamily="34" charset="0"/>
              </a:rPr>
              <a:t>Predictive analytics</a:t>
            </a:r>
          </a:p>
          <a:p>
            <a:pPr>
              <a:lnSpc>
                <a:spcPct val="150000"/>
              </a:lnSpc>
              <a:spcBef>
                <a:spcPts val="0"/>
              </a:spcBef>
            </a:pPr>
            <a:r>
              <a:rPr lang="en-US" sz="3600" dirty="0">
                <a:latin typeface="Arial" panose="020B0604020202020204" pitchFamily="34" charset="0"/>
                <a:cs typeface="Arial" panose="020B0604020202020204" pitchFamily="34" charset="0"/>
              </a:rPr>
              <a:t>Analyze the events and funding trends</a:t>
            </a:r>
          </a:p>
          <a:p>
            <a:pPr>
              <a:lnSpc>
                <a:spcPct val="150000"/>
              </a:lnSpc>
              <a:spcBef>
                <a:spcPts val="0"/>
              </a:spcBef>
            </a:pPr>
            <a:r>
              <a:rPr lang="en-US" sz="3600" dirty="0">
                <a:latin typeface="Arial" panose="020B0604020202020204" pitchFamily="34" charset="0"/>
                <a:cs typeface="Arial" panose="020B0604020202020204" pitchFamily="34" charset="0"/>
              </a:rPr>
              <a:t>Integration with social media</a:t>
            </a:r>
          </a:p>
          <a:p>
            <a:pPr>
              <a:lnSpc>
                <a:spcPct val="150000"/>
              </a:lnSpc>
              <a:spcBef>
                <a:spcPts val="0"/>
              </a:spcBef>
            </a:pPr>
            <a:r>
              <a:rPr lang="en-US" sz="3600" dirty="0">
                <a:latin typeface="Arial" panose="020B0604020202020204" pitchFamily="34" charset="0"/>
                <a:cs typeface="Arial" panose="020B0604020202020204" pitchFamily="34" charset="0"/>
              </a:rPr>
              <a:t>Which companies my employees joining</a:t>
            </a:r>
          </a:p>
          <a:p>
            <a:pPr>
              <a:spcBef>
                <a:spcPts val="0"/>
              </a:spcBef>
            </a:pP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021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8" name="Picture 4" descr="Image result for questions wallpa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855"/>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248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000" dirty="0">
                <a:latin typeface="Arial" panose="020B0604020202020204" pitchFamily="34" charset="0"/>
                <a:cs typeface="Arial" panose="020B0604020202020204" pitchFamily="34" charset="0"/>
              </a:rPr>
              <a:t>Agenda</a:t>
            </a:r>
          </a:p>
        </p:txBody>
      </p:sp>
      <p:sp>
        <p:nvSpPr>
          <p:cNvPr id="14" name="Content Placeholder 13"/>
          <p:cNvSpPr>
            <a:spLocks noGrp="1"/>
          </p:cNvSpPr>
          <p:nvPr>
            <p:ph idx="1"/>
          </p:nvPr>
        </p:nvSpPr>
        <p:spPr/>
        <p:txBody>
          <a:bodyPr>
            <a:normAutofit fontScale="92500" lnSpcReduction="10000"/>
          </a:bodyPr>
          <a:lstStyle/>
          <a:p>
            <a:pPr marL="457200" lvl="0" indent="-419100">
              <a:lnSpc>
                <a:spcPct val="150000"/>
              </a:lnSpc>
              <a:spcBef>
                <a:spcPts val="0"/>
              </a:spcBef>
              <a:buSzPct val="100000"/>
            </a:pPr>
            <a:r>
              <a:rPr lang="en-US" sz="3600" dirty="0">
                <a:latin typeface="Arial" panose="020B0604020202020204" pitchFamily="34" charset="0"/>
                <a:cs typeface="Arial" panose="020B0604020202020204" pitchFamily="34" charset="0"/>
              </a:rPr>
              <a:t>Problem and our Inspiration</a:t>
            </a:r>
          </a:p>
          <a:p>
            <a:pPr marL="457200" lvl="0" indent="-419100">
              <a:lnSpc>
                <a:spcPct val="150000"/>
              </a:lnSpc>
              <a:spcBef>
                <a:spcPts val="0"/>
              </a:spcBef>
              <a:buSzPct val="100000"/>
            </a:pPr>
            <a:r>
              <a:rPr lang="en-US" sz="3600" dirty="0">
                <a:latin typeface="Arial" panose="020B0604020202020204" pitchFamily="34" charset="0"/>
                <a:cs typeface="Arial" panose="020B0604020202020204" pitchFamily="34" charset="0"/>
              </a:rPr>
              <a:t>Storyboard - Demo</a:t>
            </a:r>
          </a:p>
          <a:p>
            <a:pPr marL="457200" lvl="0" indent="-419100">
              <a:lnSpc>
                <a:spcPct val="150000"/>
              </a:lnSpc>
              <a:spcBef>
                <a:spcPts val="0"/>
              </a:spcBef>
              <a:buSzPct val="100000"/>
            </a:pPr>
            <a:r>
              <a:rPr lang="en-US" sz="3600" dirty="0">
                <a:latin typeface="Arial" panose="020B0604020202020204" pitchFamily="34" charset="0"/>
                <a:cs typeface="Arial" panose="020B0604020202020204" pitchFamily="34" charset="0"/>
              </a:rPr>
              <a:t>Our Approach</a:t>
            </a:r>
          </a:p>
          <a:p>
            <a:pPr marL="457200" lvl="0" indent="-419100">
              <a:lnSpc>
                <a:spcPct val="150000"/>
              </a:lnSpc>
              <a:spcBef>
                <a:spcPts val="0"/>
              </a:spcBef>
              <a:buSzPct val="100000"/>
            </a:pPr>
            <a:r>
              <a:rPr lang="en-US" sz="3600" dirty="0">
                <a:latin typeface="Arial" panose="020B0604020202020204" pitchFamily="34" charset="0"/>
                <a:cs typeface="Arial" panose="020B0604020202020204" pitchFamily="34" charset="0"/>
              </a:rPr>
              <a:t>Working as a team</a:t>
            </a:r>
          </a:p>
          <a:p>
            <a:pPr marL="457200" lvl="0" indent="-419100">
              <a:lnSpc>
                <a:spcPct val="150000"/>
              </a:lnSpc>
              <a:spcBef>
                <a:spcPts val="0"/>
              </a:spcBef>
              <a:buSzPct val="100000"/>
            </a:pPr>
            <a:r>
              <a:rPr lang="en-US" sz="3600" dirty="0">
                <a:latin typeface="Arial" panose="020B0604020202020204" pitchFamily="34" charset="0"/>
                <a:cs typeface="Arial" panose="020B0604020202020204" pitchFamily="34" charset="0"/>
              </a:rPr>
              <a:t>Learnings</a:t>
            </a:r>
          </a:p>
          <a:p>
            <a:pPr marL="457200" lvl="0" indent="-419100">
              <a:lnSpc>
                <a:spcPct val="150000"/>
              </a:lnSpc>
              <a:spcBef>
                <a:spcPts val="0"/>
              </a:spcBef>
              <a:buSzPct val="100000"/>
            </a:pPr>
            <a:r>
              <a:rPr lang="en-US" sz="3600" dirty="0">
                <a:latin typeface="Arial" panose="020B0604020202020204" pitchFamily="34" charset="0"/>
                <a:cs typeface="Arial" panose="020B0604020202020204" pitchFamily="34" charset="0"/>
              </a:rPr>
              <a:t>Future Scope</a:t>
            </a:r>
          </a:p>
        </p:txBody>
      </p:sp>
    </p:spTree>
    <p:extLst>
      <p:ext uri="{BB962C8B-B14F-4D97-AF65-F5344CB8AC3E}">
        <p14:creationId xmlns:p14="http://schemas.microsoft.com/office/powerpoint/2010/main" val="397079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pPr marL="457200" lvl="0" indent="-419100">
              <a:spcBef>
                <a:spcPts val="0"/>
              </a:spcBef>
              <a:buSzPct val="100000"/>
            </a:pPr>
            <a:r>
              <a:rPr lang="en-US" sz="6000" dirty="0">
                <a:latin typeface="Arial" panose="020B0604020202020204" pitchFamily="34" charset="0"/>
                <a:cs typeface="Arial" panose="020B0604020202020204" pitchFamily="34" charset="0"/>
              </a:rPr>
              <a:t>Problem and our Inspiration</a:t>
            </a:r>
          </a:p>
        </p:txBody>
      </p:sp>
      <p:sp>
        <p:nvSpPr>
          <p:cNvPr id="14" name="Content Placeholder 13"/>
          <p:cNvSpPr>
            <a:spLocks noGrp="1"/>
          </p:cNvSpPr>
          <p:nvPr>
            <p:ph idx="1"/>
          </p:nvPr>
        </p:nvSpPr>
        <p:spPr/>
        <p:txBody>
          <a:bodyPr>
            <a:normAutofit/>
          </a:bodyPr>
          <a:lstStyle/>
          <a:p>
            <a:pPr marL="457200" lvl="0" indent="-419100">
              <a:spcBef>
                <a:spcPts val="0"/>
              </a:spcBef>
              <a:buSzPct val="100000"/>
            </a:pPr>
            <a:r>
              <a:rPr lang="en-US" sz="3600" dirty="0">
                <a:latin typeface="Arial" panose="020B0604020202020204" pitchFamily="34" charset="0"/>
                <a:cs typeface="Arial" panose="020B0604020202020204" pitchFamily="34" charset="0"/>
              </a:rPr>
              <a:t>Problem </a:t>
            </a:r>
          </a:p>
          <a:p>
            <a:pPr marL="1188720" lvl="2" indent="-419100">
              <a:spcBef>
                <a:spcPts val="0"/>
              </a:spcBef>
              <a:buSzPct val="100000"/>
              <a:buFont typeface="Wingdings" panose="05000000000000000000" pitchFamily="2" charset="2"/>
              <a:buChar char="§"/>
            </a:pPr>
            <a:r>
              <a:rPr lang="en-US" sz="2400" dirty="0">
                <a:latin typeface="Arial" panose="020B0604020202020204" pitchFamily="34" charset="0"/>
                <a:cs typeface="Arial" panose="020B0604020202020204" pitchFamily="34" charset="0"/>
              </a:rPr>
              <a:t>VC – Trend analysis</a:t>
            </a:r>
          </a:p>
          <a:p>
            <a:pPr marL="1188720" lvl="2" indent="-419100">
              <a:spcBef>
                <a:spcPts val="0"/>
              </a:spcBef>
              <a:buSzPct val="100000"/>
              <a:buFont typeface="Wingdings" panose="05000000000000000000" pitchFamily="2" charset="2"/>
              <a:buChar char="§"/>
            </a:pPr>
            <a:r>
              <a:rPr lang="en-US" sz="2400" dirty="0">
                <a:latin typeface="Arial" panose="020B0604020202020204" pitchFamily="34" charset="0"/>
                <a:cs typeface="Arial" panose="020B0604020202020204" pitchFamily="34" charset="0"/>
              </a:rPr>
              <a:t>VC – Competitive analysis</a:t>
            </a:r>
          </a:p>
          <a:p>
            <a:pPr marL="1188720" lvl="2" indent="-419100">
              <a:spcBef>
                <a:spcPts val="0"/>
              </a:spcBef>
              <a:buSzPct val="100000"/>
              <a:buFont typeface="Wingdings" panose="05000000000000000000" pitchFamily="2" charset="2"/>
              <a:buChar char="§"/>
            </a:pPr>
            <a:r>
              <a:rPr lang="en-US" sz="2400" dirty="0">
                <a:latin typeface="Arial" panose="020B0604020202020204" pitchFamily="34" charset="0"/>
                <a:cs typeface="Arial" panose="020B0604020202020204" pitchFamily="34" charset="0"/>
              </a:rPr>
              <a:t>Startup – Identify an ideal Market</a:t>
            </a:r>
          </a:p>
          <a:p>
            <a:pPr marL="1188720" lvl="2" indent="-419100">
              <a:spcBef>
                <a:spcPts val="0"/>
              </a:spcBef>
              <a:buSzPct val="100000"/>
              <a:buFont typeface="Wingdings" panose="05000000000000000000" pitchFamily="2" charset="2"/>
              <a:buChar char="§"/>
            </a:pPr>
            <a:r>
              <a:rPr lang="en-US" sz="2400" dirty="0">
                <a:latin typeface="Arial" panose="020B0604020202020204" pitchFamily="34" charset="0"/>
                <a:cs typeface="Arial" panose="020B0604020202020204" pitchFamily="34" charset="0"/>
              </a:rPr>
              <a:t>HR – High attrition rate</a:t>
            </a:r>
          </a:p>
          <a:p>
            <a:pPr marL="769620" lvl="2" indent="0">
              <a:spcBef>
                <a:spcPts val="0"/>
              </a:spcBef>
              <a:buSzPct val="100000"/>
              <a:buNone/>
            </a:pPr>
            <a:endParaRPr lang="en-US" sz="2400" dirty="0">
              <a:latin typeface="Arial" panose="020B0604020202020204" pitchFamily="34" charset="0"/>
              <a:cs typeface="Arial" panose="020B0604020202020204" pitchFamily="34" charset="0"/>
            </a:endParaRPr>
          </a:p>
          <a:p>
            <a:pPr marL="457200" lvl="0" indent="-419100">
              <a:spcBef>
                <a:spcPts val="0"/>
              </a:spcBef>
              <a:buSzPct val="100000"/>
            </a:pPr>
            <a:r>
              <a:rPr lang="en-US" sz="3600" dirty="0">
                <a:latin typeface="Arial" panose="020B0604020202020204" pitchFamily="34" charset="0"/>
                <a:cs typeface="Arial" panose="020B0604020202020204" pitchFamily="34" charset="0"/>
              </a:rPr>
              <a:t>Our Inspiration</a:t>
            </a:r>
          </a:p>
          <a:p>
            <a:pPr marL="1188720" lvl="2" indent="-419100">
              <a:spcBef>
                <a:spcPts val="0"/>
              </a:spcBef>
              <a:buSzPct val="100000"/>
              <a:buFont typeface="Wingdings" panose="05000000000000000000" pitchFamily="2" charset="2"/>
              <a:buChar char="§"/>
            </a:pPr>
            <a:r>
              <a:rPr lang="en-US" sz="2400" dirty="0">
                <a:latin typeface="Arial" panose="020B0604020202020204" pitchFamily="34" charset="0"/>
                <a:cs typeface="Arial" panose="020B0604020202020204" pitchFamily="34" charset="0"/>
              </a:rPr>
              <a:t>HBO’s Silicon Valley</a:t>
            </a:r>
          </a:p>
          <a:p>
            <a:pPr marL="1188720" lvl="2" indent="-419100">
              <a:spcBef>
                <a:spcPts val="0"/>
              </a:spcBef>
              <a:buSzPct val="100000"/>
              <a:buFont typeface="Wingdings" panose="05000000000000000000" pitchFamily="2" charset="2"/>
              <a:buChar char="§"/>
            </a:pPr>
            <a:r>
              <a:rPr lang="en-US" sz="2400" dirty="0">
                <a:latin typeface="Arial" panose="020B0604020202020204" pitchFamily="34" charset="0"/>
                <a:cs typeface="Arial" panose="020B0604020202020204" pitchFamily="34" charset="0"/>
              </a:rPr>
              <a:t>Startup Culture</a:t>
            </a:r>
          </a:p>
          <a:p>
            <a:pPr marL="1188720" lvl="2" indent="-419100">
              <a:spcBef>
                <a:spcPts val="0"/>
              </a:spcBef>
              <a:buSzPct val="100000"/>
              <a:buFont typeface="Wingdings" panose="05000000000000000000" pitchFamily="2" charset="2"/>
              <a:buChar char="§"/>
            </a:pPr>
            <a:r>
              <a:rPr lang="en-US" sz="2400" dirty="0">
                <a:latin typeface="Arial" panose="020B0604020202020204" pitchFamily="34" charset="0"/>
                <a:cs typeface="Arial" panose="020B0604020202020204" pitchFamily="34" charset="0"/>
              </a:rPr>
              <a:t>Bridge between an idea and </a:t>
            </a:r>
          </a:p>
          <a:p>
            <a:pPr marL="769620" lvl="2" indent="0">
              <a:spcBef>
                <a:spcPts val="0"/>
              </a:spcBef>
              <a:buSzPct val="100000"/>
              <a:buNone/>
            </a:pPr>
            <a:r>
              <a:rPr lang="en-US" sz="2400" dirty="0">
                <a:latin typeface="Arial" panose="020B0604020202020204" pitchFamily="34" charset="0"/>
                <a:cs typeface="Arial" panose="020B0604020202020204" pitchFamily="34" charset="0"/>
              </a:rPr>
              <a:t>     an investor</a:t>
            </a:r>
          </a:p>
          <a:p>
            <a:pPr marL="457200" lvl="0" indent="-419100">
              <a:spcBef>
                <a:spcPts val="0"/>
              </a:spcBef>
              <a:buSzPct val="100000"/>
            </a:pPr>
            <a:endParaRPr lang="en-US" sz="3600" dirty="0">
              <a:latin typeface="Arial" panose="020B0604020202020204" pitchFamily="34" charset="0"/>
              <a:cs typeface="Arial" panose="020B0604020202020204" pitchFamily="34" charset="0"/>
            </a:endParaRPr>
          </a:p>
        </p:txBody>
      </p:sp>
      <p:pic>
        <p:nvPicPr>
          <p:cNvPr id="4" name="Shape 111"/>
          <p:cNvPicPr preferRelativeResize="0"/>
          <p:nvPr/>
        </p:nvPicPr>
        <p:blipFill rotWithShape="1">
          <a:blip r:embed="rId2">
            <a:alphaModFix/>
          </a:blip>
          <a:srcRect l="15631" r="15631"/>
          <a:stretch/>
        </p:blipFill>
        <p:spPr>
          <a:xfrm>
            <a:off x="6856412" y="1828800"/>
            <a:ext cx="5235788" cy="4343400"/>
          </a:xfrm>
          <a:prstGeom prst="parallelogram">
            <a:avLst>
              <a:gd name="adj" fmla="val 23683"/>
            </a:avLst>
          </a:prstGeom>
          <a:noFill/>
          <a:ln>
            <a:noFill/>
          </a:ln>
        </p:spPr>
      </p:pic>
    </p:spTree>
    <p:extLst>
      <p:ext uri="{BB962C8B-B14F-4D97-AF65-F5344CB8AC3E}">
        <p14:creationId xmlns:p14="http://schemas.microsoft.com/office/powerpoint/2010/main" val="422708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000" dirty="0"/>
              <a:t> </a:t>
            </a:r>
            <a:r>
              <a:rPr lang="en-US" sz="6000" dirty="0">
                <a:latin typeface="Arial" panose="020B0604020202020204" pitchFamily="34" charset="0"/>
                <a:cs typeface="Arial" panose="020B0604020202020204" pitchFamily="34" charset="0"/>
              </a:rPr>
              <a:t>VC’s Perspective</a:t>
            </a:r>
          </a:p>
        </p:txBody>
      </p:sp>
      <p:sp>
        <p:nvSpPr>
          <p:cNvPr id="14" name="Content Placeholder 13"/>
          <p:cNvSpPr>
            <a:spLocks noGrp="1"/>
          </p:cNvSpPr>
          <p:nvPr>
            <p:ph idx="1"/>
          </p:nvPr>
        </p:nvSpPr>
        <p:spPr/>
        <p:txBody>
          <a:bodyPr>
            <a:normAutofit/>
          </a:bodyPr>
          <a:lstStyle/>
          <a:p>
            <a:pPr marL="457200" indent="-419100">
              <a:lnSpc>
                <a:spcPct val="150000"/>
              </a:lnSpc>
              <a:spcBef>
                <a:spcPts val="0"/>
              </a:spcBef>
              <a:buSzPct val="100000"/>
            </a:pPr>
            <a:r>
              <a:rPr lang="en-US" sz="3600" dirty="0">
                <a:latin typeface="Arial" panose="020B0604020202020204" pitchFamily="34" charset="0"/>
                <a:cs typeface="Arial" panose="020B0604020202020204" pitchFamily="34" charset="0"/>
              </a:rPr>
              <a:t>Keep a watch on my competitors</a:t>
            </a:r>
          </a:p>
          <a:p>
            <a:pPr marL="457200" indent="-419100">
              <a:lnSpc>
                <a:spcPct val="150000"/>
              </a:lnSpc>
              <a:spcBef>
                <a:spcPts val="0"/>
              </a:spcBef>
              <a:buSzPct val="100000"/>
            </a:pPr>
            <a:r>
              <a:rPr lang="en-US" sz="3600" dirty="0">
                <a:latin typeface="Arial" panose="020B0604020202020204" pitchFamily="34" charset="0"/>
                <a:cs typeface="Arial" panose="020B0604020202020204" pitchFamily="34" charset="0"/>
              </a:rPr>
              <a:t>Their investment trends</a:t>
            </a:r>
          </a:p>
          <a:p>
            <a:pPr marL="457200" indent="-419100">
              <a:lnSpc>
                <a:spcPct val="150000"/>
              </a:lnSpc>
              <a:spcBef>
                <a:spcPts val="0"/>
              </a:spcBef>
              <a:buSzPct val="100000"/>
            </a:pPr>
            <a:r>
              <a:rPr lang="en-US" sz="3600" dirty="0">
                <a:latin typeface="Arial" panose="020B0604020202020204" pitchFamily="34" charset="0"/>
                <a:cs typeface="Arial" panose="020B0604020202020204" pitchFamily="34" charset="0"/>
              </a:rPr>
              <a:t>Rapidly growing domains and companies</a:t>
            </a:r>
          </a:p>
          <a:p>
            <a:pPr marL="457200" lvl="0" indent="-419100">
              <a:spcBef>
                <a:spcPts val="0"/>
              </a:spcBef>
              <a:buSzPct val="100000"/>
            </a:pPr>
            <a:endParaRPr lang="en-US" sz="3600" dirty="0">
              <a:latin typeface="Arial" panose="020B0604020202020204" pitchFamily="34" charset="0"/>
              <a:cs typeface="Arial" panose="020B0604020202020204" pitchFamily="34" charset="0"/>
            </a:endParaRPr>
          </a:p>
          <a:p>
            <a:pPr marL="457200" lvl="0" indent="-419100">
              <a:spcBef>
                <a:spcPts val="0"/>
              </a:spcBef>
              <a:buSzPct val="100000"/>
            </a:pPr>
            <a:endParaRPr lang="en-US" sz="3600" dirty="0">
              <a:latin typeface="Arial" panose="020B0604020202020204" pitchFamily="34" charset="0"/>
              <a:cs typeface="Arial" panose="020B0604020202020204" pitchFamily="34" charset="0"/>
            </a:endParaRPr>
          </a:p>
          <a:p>
            <a:pPr marL="457200" lvl="0" indent="-419100">
              <a:spcBef>
                <a:spcPts val="0"/>
              </a:spcBef>
              <a:buSzPct val="100000"/>
            </a:pPr>
            <a:endParaRPr lang="en-US" sz="3600" dirty="0">
              <a:latin typeface="Arial" panose="020B0604020202020204" pitchFamily="34" charset="0"/>
              <a:cs typeface="Arial" panose="020B0604020202020204" pitchFamily="34" charset="0"/>
            </a:endParaRPr>
          </a:p>
          <a:p>
            <a:pPr marL="38100" lvl="0" indent="0" algn="r">
              <a:spcBef>
                <a:spcPts val="0"/>
              </a:spcBef>
              <a:buSzPct val="100000"/>
              <a:buNone/>
            </a:pPr>
            <a:r>
              <a:rPr lang="en-US" sz="1800" dirty="0">
                <a:latin typeface="Arial" panose="020B0604020202020204" pitchFamily="34" charset="0"/>
                <a:cs typeface="Arial" panose="020B0604020202020204" pitchFamily="34" charset="0"/>
              </a:rPr>
              <a:t>Live demo …</a:t>
            </a:r>
          </a:p>
        </p:txBody>
      </p:sp>
    </p:spTree>
    <p:extLst>
      <p:ext uri="{BB962C8B-B14F-4D97-AF65-F5344CB8AC3E}">
        <p14:creationId xmlns:p14="http://schemas.microsoft.com/office/powerpoint/2010/main" val="3802059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000" dirty="0"/>
              <a:t> </a:t>
            </a:r>
            <a:r>
              <a:rPr lang="en-US" sz="6000" dirty="0">
                <a:latin typeface="Arial" panose="020B0604020202020204" pitchFamily="34" charset="0"/>
                <a:cs typeface="Arial" panose="020B0604020202020204" pitchFamily="34" charset="0"/>
              </a:rPr>
              <a:t>Startup Perspective</a:t>
            </a:r>
          </a:p>
        </p:txBody>
      </p:sp>
      <p:sp>
        <p:nvSpPr>
          <p:cNvPr id="14" name="Content Placeholder 13"/>
          <p:cNvSpPr>
            <a:spLocks noGrp="1"/>
          </p:cNvSpPr>
          <p:nvPr>
            <p:ph idx="1"/>
          </p:nvPr>
        </p:nvSpPr>
        <p:spPr/>
        <p:txBody>
          <a:bodyPr>
            <a:normAutofit fontScale="92500"/>
          </a:bodyPr>
          <a:lstStyle/>
          <a:p>
            <a:pPr marL="457200" lvl="0" indent="-419100">
              <a:lnSpc>
                <a:spcPct val="150000"/>
              </a:lnSpc>
              <a:spcBef>
                <a:spcPts val="0"/>
              </a:spcBef>
              <a:buSzPct val="100000"/>
            </a:pPr>
            <a:r>
              <a:rPr lang="en-US" sz="3600" dirty="0">
                <a:latin typeface="Arial" panose="020B0604020202020204" pitchFamily="34" charset="0"/>
                <a:cs typeface="Arial" panose="020B0604020202020204" pitchFamily="34" charset="0"/>
              </a:rPr>
              <a:t>Track the money on the map</a:t>
            </a:r>
          </a:p>
          <a:p>
            <a:pPr marL="457200" lvl="0" indent="-419100">
              <a:lnSpc>
                <a:spcPct val="150000"/>
              </a:lnSpc>
              <a:spcBef>
                <a:spcPts val="0"/>
              </a:spcBef>
              <a:buSzPct val="100000"/>
            </a:pPr>
            <a:r>
              <a:rPr lang="en-US" sz="3600" dirty="0">
                <a:latin typeface="Arial" panose="020B0604020202020204" pitchFamily="34" charset="0"/>
                <a:cs typeface="Arial" panose="020B0604020202020204" pitchFamily="34" charset="0"/>
              </a:rPr>
              <a:t>Funding pattern over the years</a:t>
            </a:r>
          </a:p>
          <a:p>
            <a:pPr marL="457200" lvl="0" indent="-419100">
              <a:lnSpc>
                <a:spcPct val="150000"/>
              </a:lnSpc>
              <a:spcBef>
                <a:spcPts val="0"/>
              </a:spcBef>
              <a:buSzPct val="100000"/>
            </a:pPr>
            <a:r>
              <a:rPr lang="en-US" sz="3600" dirty="0">
                <a:latin typeface="Arial" panose="020B0604020202020204" pitchFamily="34" charset="0"/>
                <a:cs typeface="Arial" panose="020B0604020202020204" pitchFamily="34" charset="0"/>
              </a:rPr>
              <a:t>Growing domains in various states</a:t>
            </a:r>
          </a:p>
          <a:p>
            <a:pPr marL="457200" lvl="0" indent="-419100">
              <a:lnSpc>
                <a:spcPct val="150000"/>
              </a:lnSpc>
              <a:spcBef>
                <a:spcPts val="0"/>
              </a:spcBef>
              <a:buSzPct val="100000"/>
            </a:pPr>
            <a:r>
              <a:rPr lang="en-US" sz="3600" dirty="0">
                <a:latin typeface="Arial" panose="020B0604020202020204" pitchFamily="34" charset="0"/>
                <a:cs typeface="Arial" panose="020B0604020202020204" pitchFamily="34" charset="0"/>
              </a:rPr>
              <a:t>Future expansion</a:t>
            </a:r>
          </a:p>
          <a:p>
            <a:pPr marL="457200" indent="-419100">
              <a:lnSpc>
                <a:spcPct val="150000"/>
              </a:lnSpc>
              <a:spcBef>
                <a:spcPts val="0"/>
              </a:spcBef>
              <a:buSzPct val="100000"/>
            </a:pPr>
            <a:r>
              <a:rPr lang="en-US" sz="3600" dirty="0">
                <a:latin typeface="Arial" panose="020B0604020202020204" pitchFamily="34" charset="0"/>
                <a:cs typeface="Arial" panose="020B0604020202020204" pitchFamily="34" charset="0"/>
              </a:rPr>
              <a:t>Where the competition resides</a:t>
            </a:r>
          </a:p>
          <a:p>
            <a:pPr marL="38100" indent="0" algn="r">
              <a:lnSpc>
                <a:spcPct val="150000"/>
              </a:lnSpc>
              <a:spcBef>
                <a:spcPts val="0"/>
              </a:spcBef>
              <a:buSzPct val="100000"/>
              <a:buNone/>
            </a:pPr>
            <a:r>
              <a:rPr lang="en-US" sz="2200" dirty="0">
                <a:latin typeface="Arial" panose="020B0604020202020204" pitchFamily="34" charset="0"/>
                <a:cs typeface="Arial" panose="020B0604020202020204" pitchFamily="34" charset="0"/>
              </a:rPr>
              <a:t>Live demo …</a:t>
            </a:r>
          </a:p>
          <a:p>
            <a:pPr marL="457200" indent="-419100">
              <a:lnSpc>
                <a:spcPct val="150000"/>
              </a:lnSpc>
              <a:spcBef>
                <a:spcPts val="0"/>
              </a:spcBef>
              <a:buSzPct val="100000"/>
            </a:pPr>
            <a:endParaRPr lang="en-US" sz="3600" dirty="0">
              <a:latin typeface="Arial" panose="020B0604020202020204" pitchFamily="34" charset="0"/>
              <a:cs typeface="Arial" panose="020B0604020202020204" pitchFamily="34" charset="0"/>
            </a:endParaRPr>
          </a:p>
          <a:p>
            <a:pPr marL="457200" lvl="0" indent="-419100">
              <a:lnSpc>
                <a:spcPct val="100000"/>
              </a:lnSpc>
              <a:spcBef>
                <a:spcPts val="0"/>
              </a:spcBef>
              <a:buSzPct val="100000"/>
            </a:pPr>
            <a:endParaRPr lang="en-US" sz="3600" dirty="0">
              <a:latin typeface="Arial" panose="020B0604020202020204" pitchFamily="34" charset="0"/>
              <a:cs typeface="Arial" panose="020B0604020202020204" pitchFamily="34" charset="0"/>
            </a:endParaRPr>
          </a:p>
          <a:p>
            <a:pPr marL="457200" indent="-419100">
              <a:lnSpc>
                <a:spcPct val="100000"/>
              </a:lnSpc>
              <a:spcBef>
                <a:spcPts val="0"/>
              </a:spcBef>
              <a:buSzPct val="100000"/>
            </a:pPr>
            <a:endParaRPr lang="en-US" sz="3600" dirty="0">
              <a:latin typeface="Arial" panose="020B0604020202020204" pitchFamily="34" charset="0"/>
              <a:cs typeface="Arial" panose="020B0604020202020204" pitchFamily="34" charset="0"/>
            </a:endParaRPr>
          </a:p>
          <a:p>
            <a:pPr marL="457200" lvl="0" indent="-419100">
              <a:spcBef>
                <a:spcPts val="0"/>
              </a:spcBef>
              <a:buSzPct val="100000"/>
            </a:pP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843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000" dirty="0"/>
              <a:t> </a:t>
            </a:r>
            <a:r>
              <a:rPr lang="en-US" sz="6000" dirty="0">
                <a:latin typeface="Arial" panose="020B0604020202020204" pitchFamily="34" charset="0"/>
                <a:cs typeface="Arial" panose="020B0604020202020204" pitchFamily="34" charset="0"/>
              </a:rPr>
              <a:t>HR Perspective</a:t>
            </a:r>
          </a:p>
        </p:txBody>
      </p:sp>
      <p:sp>
        <p:nvSpPr>
          <p:cNvPr id="14" name="Content Placeholder 13"/>
          <p:cNvSpPr>
            <a:spLocks noGrp="1"/>
          </p:cNvSpPr>
          <p:nvPr>
            <p:ph idx="1"/>
          </p:nvPr>
        </p:nvSpPr>
        <p:spPr/>
        <p:txBody>
          <a:bodyPr>
            <a:normAutofit/>
          </a:bodyPr>
          <a:lstStyle/>
          <a:p>
            <a:pPr marL="457200" lvl="0" indent="-419100">
              <a:lnSpc>
                <a:spcPct val="150000"/>
              </a:lnSpc>
              <a:spcBef>
                <a:spcPts val="0"/>
              </a:spcBef>
              <a:buSzPct val="100000"/>
            </a:pPr>
            <a:r>
              <a:rPr lang="en-US" sz="3600" dirty="0">
                <a:latin typeface="Arial" panose="020B0604020202020204" pitchFamily="34" charset="0"/>
                <a:cs typeface="Arial" panose="020B0604020202020204" pitchFamily="34" charset="0"/>
              </a:rPr>
              <a:t>Analyze the trend of attrition rate </a:t>
            </a:r>
          </a:p>
          <a:p>
            <a:pPr marL="457200" lvl="0" indent="-419100">
              <a:lnSpc>
                <a:spcPct val="150000"/>
              </a:lnSpc>
              <a:spcBef>
                <a:spcPts val="0"/>
              </a:spcBef>
              <a:buSzPct val="100000"/>
            </a:pPr>
            <a:r>
              <a:rPr lang="en-US" sz="3600" dirty="0">
                <a:latin typeface="Arial" panose="020B0604020202020204" pitchFamily="34" charset="0"/>
                <a:cs typeface="Arial" panose="020B0604020202020204" pitchFamily="34" charset="0"/>
              </a:rPr>
              <a:t>Seniority wise attrition analysis</a:t>
            </a:r>
          </a:p>
          <a:p>
            <a:pPr marL="457200" lvl="0" indent="-419100">
              <a:lnSpc>
                <a:spcPct val="150000"/>
              </a:lnSpc>
              <a:spcBef>
                <a:spcPts val="0"/>
              </a:spcBef>
              <a:buSzPct val="100000"/>
            </a:pPr>
            <a:r>
              <a:rPr lang="en-US" sz="3600" dirty="0">
                <a:latin typeface="Arial" panose="020B0604020202020204" pitchFamily="34" charset="0"/>
                <a:cs typeface="Arial" panose="020B0604020202020204" pitchFamily="34" charset="0"/>
              </a:rPr>
              <a:t>Attrition rate comparison</a:t>
            </a:r>
          </a:p>
          <a:p>
            <a:pPr marL="457200" lvl="0" indent="-419100">
              <a:lnSpc>
                <a:spcPct val="150000"/>
              </a:lnSpc>
              <a:spcBef>
                <a:spcPts val="0"/>
              </a:spcBef>
              <a:buSzPct val="100000"/>
            </a:pPr>
            <a:r>
              <a:rPr lang="en-US" sz="3600" dirty="0">
                <a:latin typeface="Arial" panose="020B0604020202020204" pitchFamily="34" charset="0"/>
                <a:cs typeface="Arial" panose="020B0604020202020204" pitchFamily="34" charset="0"/>
              </a:rPr>
              <a:t>Plan retention</a:t>
            </a:r>
          </a:p>
          <a:p>
            <a:pPr marL="457200" indent="-419100">
              <a:lnSpc>
                <a:spcPct val="100000"/>
              </a:lnSpc>
              <a:spcBef>
                <a:spcPts val="0"/>
              </a:spcBef>
              <a:buSzPct val="100000"/>
            </a:pPr>
            <a:endParaRPr lang="en-US" sz="3600" dirty="0">
              <a:latin typeface="Arial" panose="020B0604020202020204" pitchFamily="34" charset="0"/>
              <a:cs typeface="Arial" panose="020B0604020202020204" pitchFamily="34" charset="0"/>
            </a:endParaRPr>
          </a:p>
          <a:p>
            <a:pPr marL="38100" indent="0" algn="r">
              <a:lnSpc>
                <a:spcPct val="100000"/>
              </a:lnSpc>
              <a:spcBef>
                <a:spcPts val="0"/>
              </a:spcBef>
              <a:buSzPct val="100000"/>
              <a:buNone/>
            </a:pPr>
            <a:r>
              <a:rPr lang="en-US" sz="2000" dirty="0">
                <a:latin typeface="Arial" panose="020B0604020202020204" pitchFamily="34" charset="0"/>
                <a:cs typeface="Arial" panose="020B0604020202020204" pitchFamily="34" charset="0"/>
              </a:rPr>
              <a:t>	Live demo …</a:t>
            </a:r>
          </a:p>
          <a:p>
            <a:pPr marL="457200" indent="-419100">
              <a:lnSpc>
                <a:spcPct val="100000"/>
              </a:lnSpc>
              <a:spcBef>
                <a:spcPts val="0"/>
              </a:spcBef>
              <a:buSzPct val="100000"/>
            </a:pPr>
            <a:endParaRPr lang="en-US" sz="3600" dirty="0">
              <a:latin typeface="Arial" panose="020B0604020202020204" pitchFamily="34" charset="0"/>
              <a:cs typeface="Arial" panose="020B0604020202020204" pitchFamily="34" charset="0"/>
            </a:endParaRPr>
          </a:p>
          <a:p>
            <a:pPr marL="457200" indent="-419100">
              <a:lnSpc>
                <a:spcPct val="100000"/>
              </a:lnSpc>
              <a:spcBef>
                <a:spcPts val="0"/>
              </a:spcBef>
              <a:buSzPct val="100000"/>
            </a:pPr>
            <a:endParaRPr lang="en-US" sz="3600" dirty="0">
              <a:latin typeface="Arial" panose="020B0604020202020204" pitchFamily="34" charset="0"/>
              <a:cs typeface="Arial" panose="020B0604020202020204" pitchFamily="34" charset="0"/>
            </a:endParaRPr>
          </a:p>
          <a:p>
            <a:pPr marL="457200" lvl="0" indent="-419100">
              <a:lnSpc>
                <a:spcPct val="100000"/>
              </a:lnSpc>
              <a:spcBef>
                <a:spcPts val="0"/>
              </a:spcBef>
              <a:buSzPct val="100000"/>
            </a:pPr>
            <a:endParaRPr lang="en-US" sz="3600" dirty="0">
              <a:latin typeface="Arial" panose="020B0604020202020204" pitchFamily="34" charset="0"/>
              <a:cs typeface="Arial" panose="020B0604020202020204" pitchFamily="34" charset="0"/>
            </a:endParaRPr>
          </a:p>
          <a:p>
            <a:pPr marL="457200" indent="-419100">
              <a:lnSpc>
                <a:spcPct val="100000"/>
              </a:lnSpc>
              <a:spcBef>
                <a:spcPts val="0"/>
              </a:spcBef>
              <a:buSzPct val="100000"/>
            </a:pPr>
            <a:endParaRPr lang="en-US" sz="3600" dirty="0">
              <a:latin typeface="Arial" panose="020B0604020202020204" pitchFamily="34" charset="0"/>
              <a:cs typeface="Arial" panose="020B0604020202020204" pitchFamily="34" charset="0"/>
            </a:endParaRPr>
          </a:p>
          <a:p>
            <a:pPr marL="457200" lvl="0" indent="-419100">
              <a:spcBef>
                <a:spcPts val="0"/>
              </a:spcBef>
              <a:buSzPct val="100000"/>
            </a:pP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3360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000" dirty="0"/>
              <a:t> </a:t>
            </a:r>
            <a:endParaRPr lang="en-US" sz="6000" dirty="0">
              <a:latin typeface="Arial" panose="020B0604020202020204" pitchFamily="34" charset="0"/>
              <a:cs typeface="Arial" panose="020B0604020202020204" pitchFamily="34" charset="0"/>
            </a:endParaRPr>
          </a:p>
        </p:txBody>
      </p:sp>
      <p:sp>
        <p:nvSpPr>
          <p:cNvPr id="14" name="Content Placeholder 13"/>
          <p:cNvSpPr>
            <a:spLocks noGrp="1"/>
          </p:cNvSpPr>
          <p:nvPr>
            <p:ph idx="1"/>
          </p:nvPr>
        </p:nvSpPr>
        <p:spPr/>
        <p:txBody>
          <a:bodyPr>
            <a:normAutofit/>
          </a:bodyPr>
          <a:lstStyle/>
          <a:p>
            <a:pPr marL="457200" indent="-419100">
              <a:lnSpc>
                <a:spcPct val="100000"/>
              </a:lnSpc>
              <a:spcBef>
                <a:spcPts val="0"/>
              </a:spcBef>
              <a:buSzPct val="100000"/>
            </a:pPr>
            <a:endParaRPr lang="en-US" sz="3600" dirty="0">
              <a:latin typeface="Arial" panose="020B0604020202020204" pitchFamily="34" charset="0"/>
              <a:cs typeface="Arial" panose="020B0604020202020204" pitchFamily="34" charset="0"/>
            </a:endParaRPr>
          </a:p>
          <a:p>
            <a:pPr marL="457200" indent="-419100">
              <a:lnSpc>
                <a:spcPct val="100000"/>
              </a:lnSpc>
              <a:spcBef>
                <a:spcPts val="0"/>
              </a:spcBef>
              <a:buSzPct val="100000"/>
            </a:pPr>
            <a:endParaRPr lang="en-US" sz="3600" dirty="0">
              <a:latin typeface="Arial" panose="020B0604020202020204" pitchFamily="34" charset="0"/>
              <a:cs typeface="Arial" panose="020B0604020202020204" pitchFamily="34" charset="0"/>
            </a:endParaRPr>
          </a:p>
          <a:p>
            <a:pPr marL="457200" lvl="0" indent="-419100">
              <a:lnSpc>
                <a:spcPct val="100000"/>
              </a:lnSpc>
              <a:spcBef>
                <a:spcPts val="0"/>
              </a:spcBef>
              <a:buSzPct val="100000"/>
            </a:pPr>
            <a:endParaRPr lang="en-US" sz="3600" dirty="0">
              <a:latin typeface="Arial" panose="020B0604020202020204" pitchFamily="34" charset="0"/>
              <a:cs typeface="Arial" panose="020B0604020202020204" pitchFamily="34" charset="0"/>
            </a:endParaRPr>
          </a:p>
          <a:p>
            <a:pPr marL="457200" indent="-419100">
              <a:lnSpc>
                <a:spcPct val="100000"/>
              </a:lnSpc>
              <a:spcBef>
                <a:spcPts val="0"/>
              </a:spcBef>
              <a:buSzPct val="100000"/>
            </a:pPr>
            <a:endParaRPr lang="en-US" sz="3600" dirty="0">
              <a:latin typeface="Arial" panose="020B0604020202020204" pitchFamily="34" charset="0"/>
              <a:cs typeface="Arial" panose="020B0604020202020204" pitchFamily="34" charset="0"/>
            </a:endParaRPr>
          </a:p>
          <a:p>
            <a:pPr marL="457200" lvl="0" indent="-419100">
              <a:spcBef>
                <a:spcPts val="0"/>
              </a:spcBef>
              <a:buSzPct val="100000"/>
            </a:pPr>
            <a:endParaRPr lang="en-US" sz="3600" dirty="0">
              <a:latin typeface="Arial" panose="020B0604020202020204" pitchFamily="34" charset="0"/>
              <a:cs typeface="Arial" panose="020B0604020202020204" pitchFamily="34" charset="0"/>
            </a:endParaRPr>
          </a:p>
        </p:txBody>
      </p:sp>
      <p:pic>
        <p:nvPicPr>
          <p:cNvPr id="1030" name="Picture 6" descr="Image result for problem solv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50812" y="59947"/>
            <a:ext cx="6484789" cy="1015663"/>
          </a:xfrm>
          <a:prstGeom prst="rect">
            <a:avLst/>
          </a:prstGeom>
        </p:spPr>
        <p:txBody>
          <a:bodyPr wrap="none">
            <a:spAutoFit/>
          </a:bodyPr>
          <a:lstStyle/>
          <a:p>
            <a:r>
              <a:rPr lang="en-US" sz="6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OUR APPROACH</a:t>
            </a:r>
            <a:endParaRPr lang="en-US" sz="6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8025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6000" dirty="0"/>
              <a:t> </a:t>
            </a:r>
            <a:r>
              <a:rPr lang="en-US" sz="6000" dirty="0">
                <a:solidFill>
                  <a:schemeClr val="lt1"/>
                </a:solidFill>
                <a:latin typeface="Arial" panose="020B0604020202020204" pitchFamily="34" charset="0"/>
                <a:cs typeface="Arial" panose="020B0604020202020204" pitchFamily="34" charset="0"/>
              </a:rPr>
              <a:t>Data Profiling</a:t>
            </a:r>
            <a:endParaRPr lang="en-US" sz="6000" dirty="0">
              <a:latin typeface="Arial" panose="020B0604020202020204" pitchFamily="34" charset="0"/>
              <a:cs typeface="Arial" panose="020B0604020202020204" pitchFamily="34" charset="0"/>
            </a:endParaRPr>
          </a:p>
        </p:txBody>
      </p:sp>
      <p:sp>
        <p:nvSpPr>
          <p:cNvPr id="14" name="Content Placeholder 13"/>
          <p:cNvSpPr>
            <a:spLocks noGrp="1"/>
          </p:cNvSpPr>
          <p:nvPr>
            <p:ph idx="1"/>
          </p:nvPr>
        </p:nvSpPr>
        <p:spPr>
          <a:xfrm>
            <a:off x="1293814" y="1828800"/>
            <a:ext cx="9601200" cy="3657600"/>
          </a:xfrm>
        </p:spPr>
        <p:txBody>
          <a:bodyPr>
            <a:normAutofit/>
          </a:bodyPr>
          <a:lstStyle/>
          <a:p>
            <a:pPr marL="673100" indent="-571500">
              <a:lnSpc>
                <a:spcPct val="200000"/>
              </a:lnSpc>
              <a:spcBef>
                <a:spcPts val="0"/>
              </a:spcBef>
              <a:buSzPct val="100000"/>
            </a:pPr>
            <a:r>
              <a:rPr lang="en-US" sz="2800" dirty="0">
                <a:latin typeface="Arial" panose="020B0604020202020204" pitchFamily="34" charset="0"/>
                <a:cs typeface="Arial" panose="020B0604020202020204" pitchFamily="34" charset="0"/>
              </a:rPr>
              <a:t>Table &amp; Column Analysis</a:t>
            </a:r>
          </a:p>
          <a:p>
            <a:pPr marL="673100" indent="-571500">
              <a:lnSpc>
                <a:spcPct val="200000"/>
              </a:lnSpc>
              <a:spcBef>
                <a:spcPts val="0"/>
              </a:spcBef>
              <a:buSzPct val="100000"/>
            </a:pPr>
            <a:r>
              <a:rPr lang="en-US" sz="2800" dirty="0">
                <a:latin typeface="Arial" panose="020B0604020202020204" pitchFamily="34" charset="0"/>
                <a:cs typeface="Arial" panose="020B0604020202020204" pitchFamily="34" charset="0"/>
              </a:rPr>
              <a:t>Cross-table and Relationship Analysis</a:t>
            </a:r>
          </a:p>
          <a:p>
            <a:pPr marL="673100" indent="-571500">
              <a:lnSpc>
                <a:spcPct val="200000"/>
              </a:lnSpc>
              <a:spcBef>
                <a:spcPts val="0"/>
              </a:spcBef>
              <a:buSzPct val="100000"/>
            </a:pPr>
            <a:r>
              <a:rPr lang="en-US" sz="2800" dirty="0">
                <a:latin typeface="Arial" panose="020B0604020202020204" pitchFamily="34" charset="0"/>
                <a:cs typeface="Arial" panose="020B0604020202020204" pitchFamily="34" charset="0"/>
              </a:rPr>
              <a:t>Understanding Data Completeness</a:t>
            </a:r>
          </a:p>
          <a:p>
            <a:pPr marL="673100" indent="-571500">
              <a:lnSpc>
                <a:spcPct val="200000"/>
              </a:lnSpc>
              <a:spcBef>
                <a:spcPts val="0"/>
              </a:spcBef>
              <a:buSzPct val="100000"/>
            </a:pPr>
            <a:r>
              <a:rPr lang="en-US" sz="2800" dirty="0">
                <a:latin typeface="Arial" panose="020B0604020202020204" pitchFamily="34" charset="0"/>
                <a:cs typeface="Arial" panose="020B0604020202020204" pitchFamily="34" charset="0"/>
              </a:rPr>
              <a:t>Approximate time allocated – 20 %</a:t>
            </a:r>
            <a:endParaRPr lang="en-US" sz="36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9250" y="2209800"/>
            <a:ext cx="2590800" cy="2857500"/>
          </a:xfrm>
          <a:prstGeom prst="rect">
            <a:avLst/>
          </a:prstGeom>
          <a:ln>
            <a:noFill/>
          </a:ln>
          <a:effectLst>
            <a:softEdge rad="112500"/>
          </a:effectLst>
        </p:spPr>
      </p:pic>
    </p:spTree>
    <p:extLst>
      <p:ext uri="{BB962C8B-B14F-4D97-AF65-F5344CB8AC3E}">
        <p14:creationId xmlns:p14="http://schemas.microsoft.com/office/powerpoint/2010/main" val="161305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4800" dirty="0"/>
              <a:t> </a:t>
            </a:r>
            <a:r>
              <a:rPr lang="en-US" sz="4800" dirty="0">
                <a:latin typeface="Arial" panose="020B0604020202020204" pitchFamily="34" charset="0"/>
                <a:cs typeface="Arial" panose="020B0604020202020204" pitchFamily="34" charset="0"/>
              </a:rPr>
              <a:t>Data Cleaning/ Transformation</a:t>
            </a:r>
          </a:p>
        </p:txBody>
      </p:sp>
      <p:sp>
        <p:nvSpPr>
          <p:cNvPr id="14" name="Content Placeholder 13"/>
          <p:cNvSpPr>
            <a:spLocks noGrp="1"/>
          </p:cNvSpPr>
          <p:nvPr>
            <p:ph idx="1"/>
          </p:nvPr>
        </p:nvSpPr>
        <p:spPr>
          <a:xfrm>
            <a:off x="1293814" y="1676400"/>
            <a:ext cx="9753598" cy="4495800"/>
          </a:xfrm>
        </p:spPr>
        <p:txBody>
          <a:bodyPr>
            <a:normAutofit fontScale="92500"/>
          </a:bodyPr>
          <a:lstStyle/>
          <a:p>
            <a:pPr marL="457200" lvl="0" indent="-361950">
              <a:lnSpc>
                <a:spcPct val="160000"/>
              </a:lnSpc>
              <a:spcBef>
                <a:spcPts val="0"/>
              </a:spcBef>
              <a:buClr>
                <a:schemeClr val="lt1"/>
              </a:buClr>
              <a:buSzPct val="100000"/>
              <a:buFont typeface="Calibri"/>
            </a:pPr>
            <a:r>
              <a:rPr lang="en-US" sz="2600" dirty="0">
                <a:solidFill>
                  <a:schemeClr val="lt1"/>
                </a:solidFill>
                <a:latin typeface="Arial" panose="020B0604020202020204" pitchFamily="34" charset="0"/>
                <a:cs typeface="Arial" panose="020B0604020202020204" pitchFamily="34" charset="0"/>
              </a:rPr>
              <a:t>Handling Nulls</a:t>
            </a:r>
          </a:p>
          <a:p>
            <a:pPr marL="457200" lvl="0" indent="-361950">
              <a:lnSpc>
                <a:spcPct val="160000"/>
              </a:lnSpc>
              <a:spcBef>
                <a:spcPts val="0"/>
              </a:spcBef>
              <a:buClr>
                <a:schemeClr val="lt1"/>
              </a:buClr>
              <a:buSzPct val="100000"/>
            </a:pPr>
            <a:r>
              <a:rPr lang="en-US" sz="2600" dirty="0">
                <a:solidFill>
                  <a:schemeClr val="lt1"/>
                </a:solidFill>
                <a:latin typeface="Arial" panose="020B0604020202020204" pitchFamily="34" charset="0"/>
                <a:cs typeface="Arial" panose="020B0604020202020204" pitchFamily="34" charset="0"/>
              </a:rPr>
              <a:t>Date-Time consistency</a:t>
            </a:r>
          </a:p>
          <a:p>
            <a:pPr marL="457200" lvl="0" indent="-361950">
              <a:lnSpc>
                <a:spcPct val="160000"/>
              </a:lnSpc>
              <a:spcBef>
                <a:spcPts val="0"/>
              </a:spcBef>
              <a:buClr>
                <a:schemeClr val="lt1"/>
              </a:buClr>
              <a:buSzPct val="100000"/>
            </a:pPr>
            <a:r>
              <a:rPr lang="en-US" sz="2600" dirty="0">
                <a:solidFill>
                  <a:schemeClr val="lt1"/>
                </a:solidFill>
                <a:latin typeface="Arial" panose="020B0604020202020204" pitchFamily="34" charset="0"/>
                <a:cs typeface="Arial" panose="020B0604020202020204" pitchFamily="34" charset="0"/>
              </a:rPr>
              <a:t>Location format consistency</a:t>
            </a:r>
          </a:p>
          <a:p>
            <a:pPr marL="457200" lvl="0" indent="-361950">
              <a:lnSpc>
                <a:spcPct val="160000"/>
              </a:lnSpc>
              <a:spcBef>
                <a:spcPts val="0"/>
              </a:spcBef>
              <a:buClr>
                <a:schemeClr val="lt1"/>
              </a:buClr>
              <a:buSzPct val="100000"/>
              <a:buFont typeface="Calibri"/>
            </a:pPr>
            <a:r>
              <a:rPr lang="en-US" sz="2600" dirty="0">
                <a:solidFill>
                  <a:schemeClr val="lt1"/>
                </a:solidFill>
                <a:latin typeface="Arial" panose="020B0604020202020204" pitchFamily="34" charset="0"/>
                <a:cs typeface="Arial" panose="020B0604020202020204" pitchFamily="34" charset="0"/>
              </a:rPr>
              <a:t>Cleaning junk problems</a:t>
            </a:r>
          </a:p>
          <a:p>
            <a:pPr marL="457200" lvl="0" indent="-361950">
              <a:lnSpc>
                <a:spcPct val="160000"/>
              </a:lnSpc>
              <a:spcBef>
                <a:spcPts val="0"/>
              </a:spcBef>
              <a:buClr>
                <a:schemeClr val="lt1"/>
              </a:buClr>
              <a:buSzPct val="100000"/>
            </a:pPr>
            <a:r>
              <a:rPr lang="en-US" sz="2600" dirty="0">
                <a:solidFill>
                  <a:schemeClr val="lt1"/>
                </a:solidFill>
                <a:latin typeface="Arial" panose="020B0604020202020204" pitchFamily="34" charset="0"/>
                <a:cs typeface="Arial" panose="020B0604020202020204" pitchFamily="34" charset="0"/>
              </a:rPr>
              <a:t>Filtering relevant data.</a:t>
            </a:r>
          </a:p>
          <a:p>
            <a:pPr marL="457200" lvl="0" indent="-361950">
              <a:lnSpc>
                <a:spcPct val="160000"/>
              </a:lnSpc>
              <a:spcBef>
                <a:spcPts val="0"/>
              </a:spcBef>
              <a:buClr>
                <a:schemeClr val="lt1"/>
              </a:buClr>
              <a:buSzPct val="100000"/>
            </a:pPr>
            <a:r>
              <a:rPr lang="en-US" sz="2600" dirty="0">
                <a:solidFill>
                  <a:schemeClr val="lt1"/>
                </a:solidFill>
                <a:latin typeface="Arial" panose="020B0604020202020204" pitchFamily="34" charset="0"/>
                <a:cs typeface="Arial" panose="020B0604020202020204" pitchFamily="34" charset="0"/>
              </a:rPr>
              <a:t>Using Joins from multiple sources</a:t>
            </a:r>
          </a:p>
          <a:p>
            <a:pPr marL="457200" indent="-419100">
              <a:lnSpc>
                <a:spcPct val="160000"/>
              </a:lnSpc>
              <a:spcBef>
                <a:spcPts val="0"/>
              </a:spcBef>
              <a:buSzPct val="100000"/>
            </a:pPr>
            <a:r>
              <a:rPr lang="en-US" sz="2600" dirty="0">
                <a:solidFill>
                  <a:schemeClr val="lt1"/>
                </a:solidFill>
                <a:latin typeface="Arial" panose="020B0604020202020204" pitchFamily="34" charset="0"/>
                <a:cs typeface="Arial" panose="020B0604020202020204" pitchFamily="34" charset="0"/>
              </a:rPr>
              <a:t>Approximate time allocated – 40 %</a:t>
            </a:r>
            <a:endParaRPr lang="en-US" sz="2600" dirty="0">
              <a:latin typeface="Arial" panose="020B0604020202020204" pitchFamily="34" charset="0"/>
              <a:cs typeface="Arial" panose="020B0604020202020204" pitchFamily="34" charset="0"/>
            </a:endParaRPr>
          </a:p>
          <a:p>
            <a:pPr marL="38100" indent="0" algn="r">
              <a:lnSpc>
                <a:spcPct val="100000"/>
              </a:lnSpc>
              <a:spcBef>
                <a:spcPts val="0"/>
              </a:spcBef>
              <a:buSzPct val="100000"/>
              <a:buNone/>
            </a:pPr>
            <a:r>
              <a:rPr lang="en-US" sz="2000" dirty="0">
                <a:latin typeface="Arial" panose="020B0604020202020204" pitchFamily="34" charset="0"/>
                <a:cs typeface="Arial" panose="020B0604020202020204" pitchFamily="34" charset="0"/>
              </a:rPr>
              <a:t>	</a:t>
            </a:r>
            <a:endParaRPr lang="en-US" sz="3600" dirty="0">
              <a:latin typeface="Arial" panose="020B0604020202020204" pitchFamily="34" charset="0"/>
              <a:cs typeface="Arial" panose="020B0604020202020204" pitchFamily="34" charset="0"/>
            </a:endParaRPr>
          </a:p>
          <a:p>
            <a:pPr marL="457200" indent="-419100">
              <a:lnSpc>
                <a:spcPct val="100000"/>
              </a:lnSpc>
              <a:spcBef>
                <a:spcPts val="0"/>
              </a:spcBef>
              <a:buSzPct val="100000"/>
            </a:pPr>
            <a:endParaRPr lang="en-US" sz="3600" dirty="0">
              <a:latin typeface="Arial" panose="020B0604020202020204" pitchFamily="34" charset="0"/>
              <a:cs typeface="Arial" panose="020B0604020202020204" pitchFamily="34" charset="0"/>
            </a:endParaRPr>
          </a:p>
          <a:p>
            <a:pPr marL="457200" lvl="0" indent="-419100">
              <a:lnSpc>
                <a:spcPct val="100000"/>
              </a:lnSpc>
              <a:spcBef>
                <a:spcPts val="0"/>
              </a:spcBef>
              <a:buSzPct val="100000"/>
            </a:pPr>
            <a:endParaRPr lang="en-US" sz="3600" dirty="0">
              <a:latin typeface="Arial" panose="020B0604020202020204" pitchFamily="34" charset="0"/>
              <a:cs typeface="Arial" panose="020B0604020202020204" pitchFamily="34" charset="0"/>
            </a:endParaRPr>
          </a:p>
          <a:p>
            <a:pPr marL="457200" indent="-419100">
              <a:lnSpc>
                <a:spcPct val="100000"/>
              </a:lnSpc>
              <a:spcBef>
                <a:spcPts val="0"/>
              </a:spcBef>
              <a:buSzPct val="100000"/>
            </a:pPr>
            <a:endParaRPr lang="en-US" sz="3600" dirty="0">
              <a:latin typeface="Arial" panose="020B0604020202020204" pitchFamily="34" charset="0"/>
              <a:cs typeface="Arial" panose="020B0604020202020204" pitchFamily="34" charset="0"/>
            </a:endParaRPr>
          </a:p>
          <a:p>
            <a:pPr marL="457200" lvl="0" indent="-419100">
              <a:spcBef>
                <a:spcPts val="0"/>
              </a:spcBef>
              <a:buSzPct val="100000"/>
            </a:pPr>
            <a:endParaRPr lang="en-US" sz="3600" dirty="0">
              <a:latin typeface="Arial" panose="020B0604020202020204" pitchFamily="34" charset="0"/>
              <a:cs typeface="Arial" panose="020B0604020202020204" pitchFamily="34" charset="0"/>
            </a:endParaRPr>
          </a:p>
        </p:txBody>
      </p:sp>
      <p:pic>
        <p:nvPicPr>
          <p:cNvPr id="10" name="Shape 157"/>
          <p:cNvPicPr preferRelativeResize="0"/>
          <p:nvPr/>
        </p:nvPicPr>
        <p:blipFill rotWithShape="1">
          <a:blip r:embed="rId3">
            <a:alphaModFix/>
          </a:blip>
          <a:srcRect r="7175"/>
          <a:stretch/>
        </p:blipFill>
        <p:spPr>
          <a:xfrm>
            <a:off x="7237412" y="1905000"/>
            <a:ext cx="3810000" cy="4038600"/>
          </a:xfrm>
          <a:prstGeom prst="rect">
            <a:avLst/>
          </a:prstGeom>
          <a:ln>
            <a:noFill/>
          </a:ln>
          <a:effectLst>
            <a:softEdge rad="112500"/>
          </a:effectLst>
        </p:spPr>
      </p:pic>
    </p:spTree>
    <p:extLst>
      <p:ext uri="{BB962C8B-B14F-4D97-AF65-F5344CB8AC3E}">
        <p14:creationId xmlns:p14="http://schemas.microsoft.com/office/powerpoint/2010/main" val="112546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oodgrain 16x9">
  <a:themeElements>
    <a:clrScheme name="Woodgrain_16x9">
      <a:dk1>
        <a:sysClr val="windowText" lastClr="000000"/>
      </a:dk1>
      <a:lt1>
        <a:sysClr val="window" lastClr="FFFFFF"/>
      </a:lt1>
      <a:dk2>
        <a:srgbClr val="90B365"/>
      </a:dk2>
      <a:lt2>
        <a:srgbClr val="EEECE1"/>
      </a:lt2>
      <a:accent1>
        <a:srgbClr val="4283D2"/>
      </a:accent1>
      <a:accent2>
        <a:srgbClr val="6E9D35"/>
      </a:accent2>
      <a:accent3>
        <a:srgbClr val="DE6742"/>
      </a:accent3>
      <a:accent4>
        <a:srgbClr val="8F73DF"/>
      </a:accent4>
      <a:accent5>
        <a:srgbClr val="CB991B"/>
      </a:accent5>
      <a:accent6>
        <a:srgbClr val="7F7F7F"/>
      </a:accent6>
      <a:hlink>
        <a:srgbClr val="90B365"/>
      </a:hlink>
      <a:folHlink>
        <a:srgbClr val="7F7F7F"/>
      </a:folHlink>
    </a:clrScheme>
    <a:fontScheme name="Century">
      <a:majorFont>
        <a:latin typeface="Century"/>
        <a:ea typeface=""/>
        <a:cs typeface=""/>
      </a:majorFont>
      <a:minorFont>
        <a:latin typeface="Century"/>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01115" id="{6D802E96-7B24-457C-A326-69AF839D4486}" vid="{C3FFE3C6-9A62-4BEA-9FE0-A8BC12B9BCCA}"/>
    </a:ext>
  </a:extLst>
</a:theme>
</file>

<file path=ppt/theme/theme2.xml><?xml version="1.0" encoding="utf-8"?>
<a:theme xmlns:a="http://schemas.openxmlformats.org/drawingml/2006/main" name="1_Woodgrain 16x9">
  <a:themeElements>
    <a:clrScheme name="Woodgrain_16x9">
      <a:dk1>
        <a:sysClr val="windowText" lastClr="000000"/>
      </a:dk1>
      <a:lt1>
        <a:sysClr val="window" lastClr="FFFFFF"/>
      </a:lt1>
      <a:dk2>
        <a:srgbClr val="90B365"/>
      </a:dk2>
      <a:lt2>
        <a:srgbClr val="EEECE1"/>
      </a:lt2>
      <a:accent1>
        <a:srgbClr val="4283D2"/>
      </a:accent1>
      <a:accent2>
        <a:srgbClr val="6E9D35"/>
      </a:accent2>
      <a:accent3>
        <a:srgbClr val="DE6742"/>
      </a:accent3>
      <a:accent4>
        <a:srgbClr val="8F73DF"/>
      </a:accent4>
      <a:accent5>
        <a:srgbClr val="CB991B"/>
      </a:accent5>
      <a:accent6>
        <a:srgbClr val="7F7F7F"/>
      </a:accent6>
      <a:hlink>
        <a:srgbClr val="90B365"/>
      </a:hlink>
      <a:folHlink>
        <a:srgbClr val="7F7F7F"/>
      </a:folHlink>
    </a:clrScheme>
    <a:fontScheme name="Century">
      <a:majorFont>
        <a:latin typeface="Century"/>
        <a:ea typeface=""/>
        <a:cs typeface=""/>
      </a:majorFont>
      <a:minorFont>
        <a:latin typeface="Century"/>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01115" id="{6D802E96-7B24-457C-A326-69AF839D4486}" vid="{C3FFE3C6-9A62-4BEA-9FE0-A8BC12B9BCCA}"/>
    </a:ext>
  </a:extLst>
</a:theme>
</file>

<file path=ppt/theme/theme3.xml><?xml version="1.0" encoding="utf-8"?>
<a:theme xmlns:a="http://schemas.openxmlformats.org/drawingml/2006/main" name="Office Theme">
  <a:themeElements>
    <a:clrScheme name="Woodgrain_16x9">
      <a:dk1>
        <a:sysClr val="windowText" lastClr="000000"/>
      </a:dk1>
      <a:lt1>
        <a:sysClr val="window" lastClr="FFFFFF"/>
      </a:lt1>
      <a:dk2>
        <a:srgbClr val="90B365"/>
      </a:dk2>
      <a:lt2>
        <a:srgbClr val="EEECE1"/>
      </a:lt2>
      <a:accent1>
        <a:srgbClr val="4283D2"/>
      </a:accent1>
      <a:accent2>
        <a:srgbClr val="6E9D35"/>
      </a:accent2>
      <a:accent3>
        <a:srgbClr val="DE6742"/>
      </a:accent3>
      <a:accent4>
        <a:srgbClr val="8F73DF"/>
      </a:accent4>
      <a:accent5>
        <a:srgbClr val="CB991B"/>
      </a:accent5>
      <a:accent6>
        <a:srgbClr val="7F7F7F"/>
      </a:accent6>
      <a:hlink>
        <a:srgbClr val="90B365"/>
      </a:hlink>
      <a:folHlink>
        <a:srgbClr val="7F7F7F"/>
      </a:folHlink>
    </a:clrScheme>
    <a:fontScheme name="Century">
      <a:majorFont>
        <a:latin typeface="Century"/>
        <a:ea typeface=""/>
        <a:cs typeface=""/>
      </a:majorFont>
      <a:minorFont>
        <a:latin typeface="Century"/>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Theme">
  <a:themeElements>
    <a:clrScheme name="Woodgrain_16x9">
      <a:dk1>
        <a:sysClr val="windowText" lastClr="000000"/>
      </a:dk1>
      <a:lt1>
        <a:sysClr val="window" lastClr="FFFFFF"/>
      </a:lt1>
      <a:dk2>
        <a:srgbClr val="90B365"/>
      </a:dk2>
      <a:lt2>
        <a:srgbClr val="EEECE1"/>
      </a:lt2>
      <a:accent1>
        <a:srgbClr val="4283D2"/>
      </a:accent1>
      <a:accent2>
        <a:srgbClr val="6E9D35"/>
      </a:accent2>
      <a:accent3>
        <a:srgbClr val="DE6742"/>
      </a:accent3>
      <a:accent4>
        <a:srgbClr val="8F73DF"/>
      </a:accent4>
      <a:accent5>
        <a:srgbClr val="CB991B"/>
      </a:accent5>
      <a:accent6>
        <a:srgbClr val="7F7F7F"/>
      </a:accent6>
      <a:hlink>
        <a:srgbClr val="90B365"/>
      </a:hlink>
      <a:folHlink>
        <a:srgbClr val="7F7F7F"/>
      </a:folHlink>
    </a:clrScheme>
    <a:fontScheme name="Century">
      <a:majorFont>
        <a:latin typeface="Century"/>
        <a:ea typeface=""/>
        <a:cs typeface=""/>
      </a:majorFont>
      <a:minorFont>
        <a:latin typeface="Century"/>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threePt" dir="tl">
              <a:rot lat="0" lon="0" rev="19800000"/>
            </a:lightRig>
          </a:scene3d>
          <a:sp3d prstMaterial="plastic">
            <a:bevelT w="25400" h="1905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38100" h="3175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1360511</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TP102801114</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706531</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35E791-7449-4708-8DE9-182EC4D8A134}">
  <ds:schemaRefs>
    <ds:schemaRef ds:uri="http://schemas.microsoft.com/office/2006/metadata/properties"/>
    <ds:schemaRef ds:uri="http://schemas.microsoft.com/office/infopath/2007/PartnerControls"/>
    <ds:schemaRef ds:uri="http://purl.org/dc/elements/1.1/"/>
    <ds:schemaRef ds:uri="http://purl.org/dc/terms/"/>
    <ds:schemaRef ds:uri="4873beb7-5857-4685-be1f-d57550cc96cc"/>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3C20563B-C646-42AF-9D0D-76DF086793C3}">
  <ds:schemaRefs>
    <ds:schemaRef ds:uri="http://schemas.microsoft.com/sharepoint/v3/contenttype/forms"/>
  </ds:schemaRefs>
</ds:datastoreItem>
</file>

<file path=customXml/itemProps3.xml><?xml version="1.0" encoding="utf-8"?>
<ds:datastoreItem xmlns:ds="http://schemas.openxmlformats.org/officeDocument/2006/customXml" ds:itemID="{6EB9514F-6A45-47F4-BC6D-A865E29717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Woodgrain nature presentation (widescreen)</Template>
  <TotalTime>461</TotalTime>
  <Words>694</Words>
  <Application>Microsoft Office PowerPoint</Application>
  <PresentationFormat>Custom</PresentationFormat>
  <Paragraphs>128</Paragraphs>
  <Slides>18</Slides>
  <Notes>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Arial</vt:lpstr>
      <vt:lpstr>Calibri</vt:lpstr>
      <vt:lpstr>Century</vt:lpstr>
      <vt:lpstr>Segoe UI Light</vt:lpstr>
      <vt:lpstr>Wingdings</vt:lpstr>
      <vt:lpstr>Woodgrain 16x9</vt:lpstr>
      <vt:lpstr>1_Woodgrain 16x9</vt:lpstr>
      <vt:lpstr>PowerPoint Presentation</vt:lpstr>
      <vt:lpstr>Agenda</vt:lpstr>
      <vt:lpstr>Problem and our Inspiration</vt:lpstr>
      <vt:lpstr> VC’s Perspective</vt:lpstr>
      <vt:lpstr> Startup Perspective</vt:lpstr>
      <vt:lpstr> HR Perspective</vt:lpstr>
      <vt:lpstr> </vt:lpstr>
      <vt:lpstr> Data Profiling</vt:lpstr>
      <vt:lpstr> Data Cleaning/ Transformation</vt:lpstr>
      <vt:lpstr> Data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Ameya Ghatpande</dc:creator>
  <cp:lastModifiedBy>Vaibhav Deorukhkar</cp:lastModifiedBy>
  <cp:revision>66</cp:revision>
  <dcterms:created xsi:type="dcterms:W3CDTF">2016-11-28T18:28:58Z</dcterms:created>
  <dcterms:modified xsi:type="dcterms:W3CDTF">2016-12-01T08:17:48Z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